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7" r:id="rId3"/>
    <p:sldId id="268" r:id="rId4"/>
    <p:sldId id="272" r:id="rId5"/>
    <p:sldId id="273" r:id="rId6"/>
    <p:sldId id="274" r:id="rId7"/>
    <p:sldId id="275" r:id="rId8"/>
    <p:sldId id="276" r:id="rId9"/>
    <p:sldId id="277" r:id="rId10"/>
    <p:sldId id="280" r:id="rId11"/>
    <p:sldId id="279" r:id="rId12"/>
    <p:sldId id="278" r:id="rId13"/>
    <p:sldId id="269" r:id="rId14"/>
    <p:sldId id="270" r:id="rId15"/>
    <p:sldId id="271" r:id="rId16"/>
    <p:sldId id="286" r:id="rId17"/>
    <p:sldId id="287" r:id="rId18"/>
    <p:sldId id="288" r:id="rId19"/>
    <p:sldId id="289" r:id="rId20"/>
    <p:sldId id="290" r:id="rId21"/>
    <p:sldId id="308" r:id="rId22"/>
  </p:sldIdLst>
  <p:sldSz cx="9144000" cy="6858000" type="screen4x3"/>
  <p:notesSz cx="6858000" cy="9144000"/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3" userDrawn="1">
          <p15:clr>
            <a:srgbClr val="A4A3A4"/>
          </p15:clr>
        </p15:guide>
        <p15:guide id="2" orient="horz" pos="3871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413" userDrawn="1">
          <p15:clr>
            <a:srgbClr val="A4A3A4"/>
          </p15:clr>
        </p15:guide>
        <p15:guide id="5" pos="7331" userDrawn="1">
          <p15:clr>
            <a:srgbClr val="A4A3A4"/>
          </p15:clr>
        </p15:guide>
        <p15:guide id="6" pos="2880">
          <p15:clr>
            <a:srgbClr val="A4A3A4"/>
          </p15:clr>
        </p15:guide>
        <p15:guide id="7" pos="310">
          <p15:clr>
            <a:srgbClr val="A4A3A4"/>
          </p15:clr>
        </p15:guide>
        <p15:guide id="8" pos="55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8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3086" autoAdjust="0"/>
  </p:normalViewPr>
  <p:slideViewPr>
    <p:cSldViewPr>
      <p:cViewPr varScale="1">
        <p:scale>
          <a:sx n="107" d="100"/>
          <a:sy n="107" d="100"/>
        </p:scale>
        <p:origin x="1740" y="114"/>
      </p:cViewPr>
      <p:guideLst>
        <p:guide orient="horz" pos="1013"/>
        <p:guide orient="horz" pos="3871"/>
        <p:guide pos="3840"/>
        <p:guide pos="413"/>
        <p:guide pos="7331"/>
        <p:guide pos="2880"/>
        <p:guide pos="310"/>
        <p:guide pos="552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57D0-0DA8-4B50-962C-F8908CCD91C6}" type="datetimeFigureOut">
              <a:rPr lang="nl-NL" smtClean="0"/>
              <a:pPr/>
              <a:t>8-3-2017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2BB-416B-4E85-A754-0B695991D3F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735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8-3-2017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903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Select="1"/>
          </p:cNvSpPr>
          <p:nvPr userDrawn="1"/>
        </p:nvSpPr>
        <p:spPr>
          <a:xfrm>
            <a:off x="0" y="0"/>
            <a:ext cx="3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>
          <a:xfrm>
            <a:off x="827008" y="2544669"/>
            <a:ext cx="7772400" cy="1470025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nl-NL" noProof="1" smtClean="0"/>
              <a:t>[Presentatietitel]</a:t>
            </a:r>
            <a:endParaRPr lang="nl-NL" noProof="1"/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>
          <a:xfrm>
            <a:off x="827008" y="422337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 smtClean="0"/>
              <a:t>[Naam van de presentator]</a:t>
            </a:r>
            <a:endParaRPr lang="nl-NL" noProof="1"/>
          </a:p>
        </p:txBody>
      </p:sp>
      <p:sp>
        <p:nvSpPr>
          <p:cNvPr id="10" name="Date Placeholder 9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6FBFE5E3-0C92-4AA6-AF3E-C3E4EC1478E2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11" name="Footer Placeholder 10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 smtClean="0"/>
              <a:t>Via Invoegen | Koptekst en Voettekst Presentatietitel toevoegen</a:t>
            </a:r>
            <a:endParaRPr lang="nl-NL" noProof="1"/>
          </a:p>
        </p:txBody>
      </p:sp>
      <p:sp>
        <p:nvSpPr>
          <p:cNvPr id="12" name="Slide Number Placeholder 11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grpSp>
        <p:nvGrpSpPr>
          <p:cNvPr id="15" name="Group 14"/>
          <p:cNvGrpSpPr>
            <a:grpSpLocks noSelect="1" noChangeAspect="1"/>
          </p:cNvGrpSpPr>
          <p:nvPr userDrawn="1"/>
        </p:nvGrpSpPr>
        <p:grpSpPr bwMode="auto">
          <a:xfrm>
            <a:off x="7083425" y="550863"/>
            <a:ext cx="1527175" cy="6126163"/>
            <a:chOff x="4462" y="347"/>
            <a:chExt cx="962" cy="3859"/>
          </a:xfrm>
        </p:grpSpPr>
        <p:sp>
          <p:nvSpPr>
            <p:cNvPr id="16" name="Freeform 30"/>
            <p:cNvSpPr>
              <a:spLocks noSelect="1"/>
            </p:cNvSpPr>
            <p:nvPr/>
          </p:nvSpPr>
          <p:spPr bwMode="auto">
            <a:xfrm>
              <a:off x="4462" y="4116"/>
              <a:ext cx="962" cy="90"/>
            </a:xfrm>
            <a:custGeom>
              <a:avLst/>
              <a:gdLst>
                <a:gd name="T0" fmla="*/ 239 w 6841"/>
                <a:gd name="T1" fmla="*/ 446 h 639"/>
                <a:gd name="T2" fmla="*/ 105 w 6841"/>
                <a:gd name="T3" fmla="*/ 77 h 639"/>
                <a:gd name="T4" fmla="*/ 629 w 6841"/>
                <a:gd name="T5" fmla="*/ 294 h 639"/>
                <a:gd name="T6" fmla="*/ 557 w 6841"/>
                <a:gd name="T7" fmla="*/ 157 h 639"/>
                <a:gd name="T8" fmla="*/ 794 w 6841"/>
                <a:gd name="T9" fmla="*/ 204 h 639"/>
                <a:gd name="T10" fmla="*/ 867 w 6841"/>
                <a:gd name="T11" fmla="*/ 447 h 639"/>
                <a:gd name="T12" fmla="*/ 960 w 6841"/>
                <a:gd name="T13" fmla="*/ 159 h 639"/>
                <a:gd name="T14" fmla="*/ 1248 w 6841"/>
                <a:gd name="T15" fmla="*/ 344 h 639"/>
                <a:gd name="T16" fmla="*/ 1278 w 6841"/>
                <a:gd name="T17" fmla="*/ 588 h 639"/>
                <a:gd name="T18" fmla="*/ 1196 w 6841"/>
                <a:gd name="T19" fmla="*/ 477 h 639"/>
                <a:gd name="T20" fmla="*/ 1068 w 6841"/>
                <a:gd name="T21" fmla="*/ 274 h 639"/>
                <a:gd name="T22" fmla="*/ 1039 w 6841"/>
                <a:gd name="T23" fmla="*/ 545 h 639"/>
                <a:gd name="T24" fmla="*/ 1216 w 6841"/>
                <a:gd name="T25" fmla="*/ 449 h 639"/>
                <a:gd name="T26" fmla="*/ 1372 w 6841"/>
                <a:gd name="T27" fmla="*/ 200 h 639"/>
                <a:gd name="T28" fmla="*/ 1577 w 6841"/>
                <a:gd name="T29" fmla="*/ 189 h 639"/>
                <a:gd name="T30" fmla="*/ 1717 w 6841"/>
                <a:gd name="T31" fmla="*/ 401 h 639"/>
                <a:gd name="T32" fmla="*/ 2042 w 6841"/>
                <a:gd name="T33" fmla="*/ 325 h 639"/>
                <a:gd name="T34" fmla="*/ 1812 w 6841"/>
                <a:gd name="T35" fmla="*/ 401 h 639"/>
                <a:gd name="T36" fmla="*/ 2011 w 6841"/>
                <a:gd name="T37" fmla="*/ 166 h 639"/>
                <a:gd name="T38" fmla="*/ 2295 w 6841"/>
                <a:gd name="T39" fmla="*/ 44 h 639"/>
                <a:gd name="T40" fmla="*/ 2183 w 6841"/>
                <a:gd name="T41" fmla="*/ 457 h 639"/>
                <a:gd name="T42" fmla="*/ 2164 w 6841"/>
                <a:gd name="T43" fmla="*/ 165 h 639"/>
                <a:gd name="T44" fmla="*/ 2815 w 6841"/>
                <a:gd name="T45" fmla="*/ 377 h 639"/>
                <a:gd name="T46" fmla="*/ 2600 w 6841"/>
                <a:gd name="T47" fmla="*/ 165 h 639"/>
                <a:gd name="T48" fmla="*/ 2940 w 6841"/>
                <a:gd name="T49" fmla="*/ 249 h 639"/>
                <a:gd name="T50" fmla="*/ 3220 w 6841"/>
                <a:gd name="T51" fmla="*/ 249 h 639"/>
                <a:gd name="T52" fmla="*/ 3355 w 6841"/>
                <a:gd name="T53" fmla="*/ 228 h 639"/>
                <a:gd name="T54" fmla="*/ 3412 w 6841"/>
                <a:gd name="T55" fmla="*/ 418 h 639"/>
                <a:gd name="T56" fmla="*/ 3451 w 6841"/>
                <a:gd name="T57" fmla="*/ 175 h 639"/>
                <a:gd name="T58" fmla="*/ 3752 w 6841"/>
                <a:gd name="T59" fmla="*/ 366 h 639"/>
                <a:gd name="T60" fmla="*/ 3802 w 6841"/>
                <a:gd name="T61" fmla="*/ 603 h 639"/>
                <a:gd name="T62" fmla="*/ 3802 w 6841"/>
                <a:gd name="T63" fmla="*/ 483 h 639"/>
                <a:gd name="T64" fmla="*/ 3637 w 6841"/>
                <a:gd name="T65" fmla="*/ 334 h 639"/>
                <a:gd name="T66" fmla="*/ 3631 w 6841"/>
                <a:gd name="T67" fmla="*/ 612 h 639"/>
                <a:gd name="T68" fmla="*/ 3721 w 6841"/>
                <a:gd name="T69" fmla="*/ 445 h 639"/>
                <a:gd name="T70" fmla="*/ 3927 w 6841"/>
                <a:gd name="T71" fmla="*/ 165 h 639"/>
                <a:gd name="T72" fmla="*/ 4154 w 6841"/>
                <a:gd name="T73" fmla="*/ 393 h 639"/>
                <a:gd name="T74" fmla="*/ 4041 w 6841"/>
                <a:gd name="T75" fmla="*/ 75 h 639"/>
                <a:gd name="T76" fmla="*/ 4713 w 6841"/>
                <a:gd name="T77" fmla="*/ 232 h 639"/>
                <a:gd name="T78" fmla="*/ 4504 w 6841"/>
                <a:gd name="T79" fmla="*/ 210 h 639"/>
                <a:gd name="T80" fmla="*/ 5011 w 6841"/>
                <a:gd name="T81" fmla="*/ 428 h 639"/>
                <a:gd name="T82" fmla="*/ 4835 w 6841"/>
                <a:gd name="T83" fmla="*/ 453 h 639"/>
                <a:gd name="T84" fmla="*/ 4942 w 6841"/>
                <a:gd name="T85" fmla="*/ 157 h 639"/>
                <a:gd name="T86" fmla="*/ 5250 w 6841"/>
                <a:gd name="T87" fmla="*/ 221 h 639"/>
                <a:gd name="T88" fmla="*/ 5425 w 6841"/>
                <a:gd name="T89" fmla="*/ 453 h 639"/>
                <a:gd name="T90" fmla="*/ 5530 w 6841"/>
                <a:gd name="T91" fmla="*/ 195 h 639"/>
                <a:gd name="T92" fmla="*/ 5722 w 6841"/>
                <a:gd name="T93" fmla="*/ 457 h 639"/>
                <a:gd name="T94" fmla="*/ 5802 w 6841"/>
                <a:gd name="T95" fmla="*/ 249 h 639"/>
                <a:gd name="T96" fmla="*/ 6024 w 6841"/>
                <a:gd name="T97" fmla="*/ 195 h 639"/>
                <a:gd name="T98" fmla="*/ 5938 w 6841"/>
                <a:gd name="T99" fmla="*/ 159 h 639"/>
                <a:gd name="T100" fmla="*/ 6047 w 6841"/>
                <a:gd name="T101" fmla="*/ 479 h 639"/>
                <a:gd name="T102" fmla="*/ 6144 w 6841"/>
                <a:gd name="T103" fmla="*/ 159 h 639"/>
                <a:gd name="T104" fmla="*/ 6334 w 6841"/>
                <a:gd name="T105" fmla="*/ 0 h 639"/>
                <a:gd name="T106" fmla="*/ 6243 w 6841"/>
                <a:gd name="T107" fmla="*/ 485 h 639"/>
                <a:gd name="T108" fmla="*/ 6524 w 6841"/>
                <a:gd name="T109" fmla="*/ 251 h 639"/>
                <a:gd name="T110" fmla="*/ 6616 w 6841"/>
                <a:gd name="T111" fmla="*/ 458 h 639"/>
                <a:gd name="T112" fmla="*/ 6465 w 6841"/>
                <a:gd name="T113" fmla="*/ 165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41" h="639">
                  <a:moveTo>
                    <a:pt x="0" y="44"/>
                  </a:moveTo>
                  <a:cubicBezTo>
                    <a:pt x="398" y="44"/>
                    <a:pt x="398" y="44"/>
                    <a:pt x="398" y="44"/>
                  </a:cubicBezTo>
                  <a:cubicBezTo>
                    <a:pt x="398" y="180"/>
                    <a:pt x="398" y="180"/>
                    <a:pt x="398" y="180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48" y="115"/>
                    <a:pt x="348" y="115"/>
                    <a:pt x="348" y="115"/>
                  </a:cubicBezTo>
                  <a:cubicBezTo>
                    <a:pt x="347" y="99"/>
                    <a:pt x="342" y="89"/>
                    <a:pt x="335" y="84"/>
                  </a:cubicBezTo>
                  <a:cubicBezTo>
                    <a:pt x="328" y="79"/>
                    <a:pt x="314" y="77"/>
                    <a:pt x="293" y="77"/>
                  </a:cubicBezTo>
                  <a:cubicBezTo>
                    <a:pt x="229" y="77"/>
                    <a:pt x="229" y="77"/>
                    <a:pt x="229" y="77"/>
                  </a:cubicBezTo>
                  <a:cubicBezTo>
                    <a:pt x="229" y="406"/>
                    <a:pt x="229" y="406"/>
                    <a:pt x="229" y="406"/>
                  </a:cubicBezTo>
                  <a:cubicBezTo>
                    <a:pt x="229" y="427"/>
                    <a:pt x="232" y="440"/>
                    <a:pt x="239" y="446"/>
                  </a:cubicBezTo>
                  <a:cubicBezTo>
                    <a:pt x="245" y="452"/>
                    <a:pt x="257" y="455"/>
                    <a:pt x="273" y="455"/>
                  </a:cubicBezTo>
                  <a:cubicBezTo>
                    <a:pt x="307" y="455"/>
                    <a:pt x="307" y="455"/>
                    <a:pt x="307" y="455"/>
                  </a:cubicBezTo>
                  <a:cubicBezTo>
                    <a:pt x="307" y="485"/>
                    <a:pt x="307" y="485"/>
                    <a:pt x="307" y="485"/>
                  </a:cubicBezTo>
                  <a:cubicBezTo>
                    <a:pt x="92" y="485"/>
                    <a:pt x="92" y="485"/>
                    <a:pt x="92" y="485"/>
                  </a:cubicBezTo>
                  <a:cubicBezTo>
                    <a:pt x="92" y="455"/>
                    <a:pt x="92" y="455"/>
                    <a:pt x="92" y="455"/>
                  </a:cubicBezTo>
                  <a:cubicBezTo>
                    <a:pt x="125" y="455"/>
                    <a:pt x="125" y="455"/>
                    <a:pt x="125" y="455"/>
                  </a:cubicBezTo>
                  <a:cubicBezTo>
                    <a:pt x="142" y="455"/>
                    <a:pt x="153" y="452"/>
                    <a:pt x="160" y="446"/>
                  </a:cubicBezTo>
                  <a:cubicBezTo>
                    <a:pt x="166" y="440"/>
                    <a:pt x="169" y="427"/>
                    <a:pt x="169" y="406"/>
                  </a:cubicBezTo>
                  <a:cubicBezTo>
                    <a:pt x="169" y="77"/>
                    <a:pt x="169" y="77"/>
                    <a:pt x="169" y="77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84" y="77"/>
                    <a:pt x="70" y="79"/>
                    <a:pt x="63" y="84"/>
                  </a:cubicBezTo>
                  <a:cubicBezTo>
                    <a:pt x="56" y="89"/>
                    <a:pt x="52" y="99"/>
                    <a:pt x="50" y="115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0" y="44"/>
                  </a:lnTo>
                  <a:close/>
                  <a:moveTo>
                    <a:pt x="470" y="294"/>
                  </a:moveTo>
                  <a:cubicBezTo>
                    <a:pt x="472" y="262"/>
                    <a:pt x="480" y="236"/>
                    <a:pt x="494" y="217"/>
                  </a:cubicBezTo>
                  <a:cubicBezTo>
                    <a:pt x="509" y="198"/>
                    <a:pt x="529" y="189"/>
                    <a:pt x="555" y="189"/>
                  </a:cubicBezTo>
                  <a:cubicBezTo>
                    <a:pt x="579" y="189"/>
                    <a:pt x="597" y="198"/>
                    <a:pt x="609" y="216"/>
                  </a:cubicBezTo>
                  <a:cubicBezTo>
                    <a:pt x="622" y="235"/>
                    <a:pt x="629" y="261"/>
                    <a:pt x="629" y="294"/>
                  </a:cubicBezTo>
                  <a:lnTo>
                    <a:pt x="470" y="294"/>
                  </a:lnTo>
                  <a:close/>
                  <a:moveTo>
                    <a:pt x="633" y="394"/>
                  </a:moveTo>
                  <a:cubicBezTo>
                    <a:pt x="629" y="416"/>
                    <a:pt x="620" y="433"/>
                    <a:pt x="606" y="444"/>
                  </a:cubicBezTo>
                  <a:cubicBezTo>
                    <a:pt x="593" y="455"/>
                    <a:pt x="576" y="461"/>
                    <a:pt x="555" y="461"/>
                  </a:cubicBezTo>
                  <a:cubicBezTo>
                    <a:pt x="528" y="461"/>
                    <a:pt x="507" y="450"/>
                    <a:pt x="492" y="428"/>
                  </a:cubicBezTo>
                  <a:cubicBezTo>
                    <a:pt x="478" y="406"/>
                    <a:pt x="471" y="373"/>
                    <a:pt x="470" y="327"/>
                  </a:cubicBezTo>
                  <a:cubicBezTo>
                    <a:pt x="686" y="327"/>
                    <a:pt x="686" y="327"/>
                    <a:pt x="686" y="327"/>
                  </a:cubicBezTo>
                  <a:cubicBezTo>
                    <a:pt x="686" y="288"/>
                    <a:pt x="686" y="288"/>
                    <a:pt x="686" y="288"/>
                  </a:cubicBezTo>
                  <a:cubicBezTo>
                    <a:pt x="686" y="244"/>
                    <a:pt x="674" y="211"/>
                    <a:pt x="650" y="189"/>
                  </a:cubicBezTo>
                  <a:cubicBezTo>
                    <a:pt x="626" y="167"/>
                    <a:pt x="595" y="157"/>
                    <a:pt x="557" y="157"/>
                  </a:cubicBezTo>
                  <a:cubicBezTo>
                    <a:pt x="511" y="157"/>
                    <a:pt x="475" y="171"/>
                    <a:pt x="449" y="200"/>
                  </a:cubicBezTo>
                  <a:cubicBezTo>
                    <a:pt x="424" y="229"/>
                    <a:pt x="411" y="270"/>
                    <a:pt x="411" y="325"/>
                  </a:cubicBezTo>
                  <a:cubicBezTo>
                    <a:pt x="411" y="383"/>
                    <a:pt x="423" y="425"/>
                    <a:pt x="447" y="452"/>
                  </a:cubicBezTo>
                  <a:cubicBezTo>
                    <a:pt x="472" y="480"/>
                    <a:pt x="507" y="493"/>
                    <a:pt x="555" y="493"/>
                  </a:cubicBezTo>
                  <a:cubicBezTo>
                    <a:pt x="590" y="493"/>
                    <a:pt x="619" y="485"/>
                    <a:pt x="641" y="469"/>
                  </a:cubicBezTo>
                  <a:cubicBezTo>
                    <a:pt x="662" y="453"/>
                    <a:pt x="675" y="428"/>
                    <a:pt x="680" y="394"/>
                  </a:cubicBezTo>
                  <a:lnTo>
                    <a:pt x="633" y="394"/>
                  </a:lnTo>
                  <a:close/>
                  <a:moveTo>
                    <a:pt x="737" y="195"/>
                  </a:moveTo>
                  <a:cubicBezTo>
                    <a:pt x="770" y="195"/>
                    <a:pt x="770" y="195"/>
                    <a:pt x="770" y="195"/>
                  </a:cubicBezTo>
                  <a:cubicBezTo>
                    <a:pt x="781" y="195"/>
                    <a:pt x="789" y="198"/>
                    <a:pt x="794" y="204"/>
                  </a:cubicBezTo>
                  <a:cubicBezTo>
                    <a:pt x="798" y="210"/>
                    <a:pt x="800" y="218"/>
                    <a:pt x="800" y="228"/>
                  </a:cubicBezTo>
                  <a:cubicBezTo>
                    <a:pt x="800" y="418"/>
                    <a:pt x="800" y="418"/>
                    <a:pt x="800" y="418"/>
                  </a:cubicBezTo>
                  <a:cubicBezTo>
                    <a:pt x="800" y="430"/>
                    <a:pt x="797" y="440"/>
                    <a:pt x="790" y="447"/>
                  </a:cubicBezTo>
                  <a:cubicBezTo>
                    <a:pt x="783" y="453"/>
                    <a:pt x="772" y="457"/>
                    <a:pt x="755" y="457"/>
                  </a:cubicBezTo>
                  <a:cubicBezTo>
                    <a:pt x="737" y="457"/>
                    <a:pt x="737" y="457"/>
                    <a:pt x="737" y="457"/>
                  </a:cubicBezTo>
                  <a:cubicBezTo>
                    <a:pt x="737" y="485"/>
                    <a:pt x="737" y="485"/>
                    <a:pt x="737" y="485"/>
                  </a:cubicBezTo>
                  <a:cubicBezTo>
                    <a:pt x="929" y="485"/>
                    <a:pt x="929" y="485"/>
                    <a:pt x="929" y="485"/>
                  </a:cubicBezTo>
                  <a:cubicBezTo>
                    <a:pt x="929" y="457"/>
                    <a:pt x="929" y="457"/>
                    <a:pt x="929" y="457"/>
                  </a:cubicBezTo>
                  <a:cubicBezTo>
                    <a:pt x="901" y="457"/>
                    <a:pt x="901" y="457"/>
                    <a:pt x="901" y="457"/>
                  </a:cubicBezTo>
                  <a:cubicBezTo>
                    <a:pt x="885" y="457"/>
                    <a:pt x="874" y="453"/>
                    <a:pt x="867" y="447"/>
                  </a:cubicBezTo>
                  <a:cubicBezTo>
                    <a:pt x="860" y="440"/>
                    <a:pt x="857" y="430"/>
                    <a:pt x="857" y="418"/>
                  </a:cubicBezTo>
                  <a:cubicBezTo>
                    <a:pt x="857" y="306"/>
                    <a:pt x="857" y="306"/>
                    <a:pt x="857" y="306"/>
                  </a:cubicBezTo>
                  <a:cubicBezTo>
                    <a:pt x="857" y="287"/>
                    <a:pt x="859" y="271"/>
                    <a:pt x="864" y="257"/>
                  </a:cubicBezTo>
                  <a:cubicBezTo>
                    <a:pt x="869" y="244"/>
                    <a:pt x="875" y="233"/>
                    <a:pt x="882" y="225"/>
                  </a:cubicBezTo>
                  <a:cubicBezTo>
                    <a:pt x="890" y="216"/>
                    <a:pt x="898" y="210"/>
                    <a:pt x="906" y="207"/>
                  </a:cubicBezTo>
                  <a:cubicBezTo>
                    <a:pt x="914" y="203"/>
                    <a:pt x="922" y="201"/>
                    <a:pt x="929" y="201"/>
                  </a:cubicBezTo>
                  <a:cubicBezTo>
                    <a:pt x="952" y="201"/>
                    <a:pt x="967" y="217"/>
                    <a:pt x="973" y="249"/>
                  </a:cubicBezTo>
                  <a:cubicBezTo>
                    <a:pt x="1008" y="249"/>
                    <a:pt x="1008" y="249"/>
                    <a:pt x="1008" y="249"/>
                  </a:cubicBezTo>
                  <a:cubicBezTo>
                    <a:pt x="1008" y="162"/>
                    <a:pt x="1008" y="162"/>
                    <a:pt x="1008" y="162"/>
                  </a:cubicBezTo>
                  <a:cubicBezTo>
                    <a:pt x="992" y="160"/>
                    <a:pt x="976" y="159"/>
                    <a:pt x="960" y="159"/>
                  </a:cubicBezTo>
                  <a:cubicBezTo>
                    <a:pt x="934" y="159"/>
                    <a:pt x="912" y="165"/>
                    <a:pt x="896" y="175"/>
                  </a:cubicBezTo>
                  <a:cubicBezTo>
                    <a:pt x="879" y="185"/>
                    <a:pt x="865" y="203"/>
                    <a:pt x="853" y="228"/>
                  </a:cubicBezTo>
                  <a:cubicBezTo>
                    <a:pt x="851" y="228"/>
                    <a:pt x="851" y="228"/>
                    <a:pt x="851" y="228"/>
                  </a:cubicBezTo>
                  <a:cubicBezTo>
                    <a:pt x="851" y="159"/>
                    <a:pt x="851" y="159"/>
                    <a:pt x="851" y="159"/>
                  </a:cubicBezTo>
                  <a:cubicBezTo>
                    <a:pt x="837" y="161"/>
                    <a:pt x="819" y="162"/>
                    <a:pt x="795" y="163"/>
                  </a:cubicBezTo>
                  <a:cubicBezTo>
                    <a:pt x="772" y="164"/>
                    <a:pt x="752" y="165"/>
                    <a:pt x="737" y="165"/>
                  </a:cubicBezTo>
                  <a:lnTo>
                    <a:pt x="737" y="195"/>
                  </a:lnTo>
                  <a:close/>
                  <a:moveTo>
                    <a:pt x="1248" y="207"/>
                  </a:moveTo>
                  <a:cubicBezTo>
                    <a:pt x="1261" y="222"/>
                    <a:pt x="1268" y="244"/>
                    <a:pt x="1268" y="276"/>
                  </a:cubicBezTo>
                  <a:cubicBezTo>
                    <a:pt x="1268" y="307"/>
                    <a:pt x="1261" y="329"/>
                    <a:pt x="1248" y="344"/>
                  </a:cubicBezTo>
                  <a:cubicBezTo>
                    <a:pt x="1235" y="359"/>
                    <a:pt x="1218" y="366"/>
                    <a:pt x="1197" y="366"/>
                  </a:cubicBezTo>
                  <a:cubicBezTo>
                    <a:pt x="1176" y="366"/>
                    <a:pt x="1158" y="359"/>
                    <a:pt x="1145" y="344"/>
                  </a:cubicBezTo>
                  <a:cubicBezTo>
                    <a:pt x="1132" y="329"/>
                    <a:pt x="1125" y="307"/>
                    <a:pt x="1125" y="276"/>
                  </a:cubicBezTo>
                  <a:cubicBezTo>
                    <a:pt x="1125" y="244"/>
                    <a:pt x="1132" y="222"/>
                    <a:pt x="1145" y="207"/>
                  </a:cubicBezTo>
                  <a:cubicBezTo>
                    <a:pt x="1158" y="192"/>
                    <a:pt x="1176" y="185"/>
                    <a:pt x="1197" y="185"/>
                  </a:cubicBezTo>
                  <a:cubicBezTo>
                    <a:pt x="1218" y="185"/>
                    <a:pt x="1235" y="192"/>
                    <a:pt x="1248" y="207"/>
                  </a:cubicBezTo>
                  <a:moveTo>
                    <a:pt x="1293" y="519"/>
                  </a:moveTo>
                  <a:cubicBezTo>
                    <a:pt x="1296" y="527"/>
                    <a:pt x="1298" y="535"/>
                    <a:pt x="1298" y="543"/>
                  </a:cubicBezTo>
                  <a:cubicBezTo>
                    <a:pt x="1298" y="552"/>
                    <a:pt x="1296" y="560"/>
                    <a:pt x="1293" y="567"/>
                  </a:cubicBezTo>
                  <a:cubicBezTo>
                    <a:pt x="1290" y="575"/>
                    <a:pt x="1285" y="582"/>
                    <a:pt x="1278" y="588"/>
                  </a:cubicBezTo>
                  <a:cubicBezTo>
                    <a:pt x="1271" y="594"/>
                    <a:pt x="1260" y="599"/>
                    <a:pt x="1247" y="603"/>
                  </a:cubicBezTo>
                  <a:cubicBezTo>
                    <a:pt x="1233" y="606"/>
                    <a:pt x="1216" y="608"/>
                    <a:pt x="1196" y="608"/>
                  </a:cubicBezTo>
                  <a:cubicBezTo>
                    <a:pt x="1176" y="608"/>
                    <a:pt x="1159" y="606"/>
                    <a:pt x="1146" y="603"/>
                  </a:cubicBezTo>
                  <a:cubicBezTo>
                    <a:pt x="1133" y="599"/>
                    <a:pt x="1123" y="594"/>
                    <a:pt x="1115" y="588"/>
                  </a:cubicBezTo>
                  <a:cubicBezTo>
                    <a:pt x="1108" y="582"/>
                    <a:pt x="1103" y="575"/>
                    <a:pt x="1100" y="567"/>
                  </a:cubicBezTo>
                  <a:cubicBezTo>
                    <a:pt x="1097" y="560"/>
                    <a:pt x="1095" y="552"/>
                    <a:pt x="1095" y="543"/>
                  </a:cubicBezTo>
                  <a:cubicBezTo>
                    <a:pt x="1095" y="535"/>
                    <a:pt x="1097" y="527"/>
                    <a:pt x="1100" y="519"/>
                  </a:cubicBezTo>
                  <a:cubicBezTo>
                    <a:pt x="1103" y="511"/>
                    <a:pt x="1108" y="504"/>
                    <a:pt x="1115" y="498"/>
                  </a:cubicBezTo>
                  <a:cubicBezTo>
                    <a:pt x="1123" y="492"/>
                    <a:pt x="1133" y="487"/>
                    <a:pt x="1147" y="483"/>
                  </a:cubicBezTo>
                  <a:cubicBezTo>
                    <a:pt x="1160" y="479"/>
                    <a:pt x="1176" y="477"/>
                    <a:pt x="1196" y="477"/>
                  </a:cubicBezTo>
                  <a:cubicBezTo>
                    <a:pt x="1216" y="477"/>
                    <a:pt x="1233" y="479"/>
                    <a:pt x="1247" y="483"/>
                  </a:cubicBezTo>
                  <a:cubicBezTo>
                    <a:pt x="1260" y="487"/>
                    <a:pt x="1270" y="492"/>
                    <a:pt x="1278" y="498"/>
                  </a:cubicBezTo>
                  <a:cubicBezTo>
                    <a:pt x="1285" y="504"/>
                    <a:pt x="1290" y="511"/>
                    <a:pt x="1293" y="519"/>
                  </a:cubicBezTo>
                  <a:moveTo>
                    <a:pt x="1269" y="170"/>
                  </a:moveTo>
                  <a:cubicBezTo>
                    <a:pt x="1257" y="166"/>
                    <a:pt x="1245" y="163"/>
                    <a:pt x="1233" y="160"/>
                  </a:cubicBezTo>
                  <a:cubicBezTo>
                    <a:pt x="1221" y="158"/>
                    <a:pt x="1210" y="157"/>
                    <a:pt x="1199" y="157"/>
                  </a:cubicBezTo>
                  <a:cubicBezTo>
                    <a:pt x="1181" y="157"/>
                    <a:pt x="1165" y="159"/>
                    <a:pt x="1149" y="165"/>
                  </a:cubicBezTo>
                  <a:cubicBezTo>
                    <a:pt x="1133" y="170"/>
                    <a:pt x="1119" y="178"/>
                    <a:pt x="1107" y="188"/>
                  </a:cubicBezTo>
                  <a:cubicBezTo>
                    <a:pt x="1095" y="199"/>
                    <a:pt x="1086" y="211"/>
                    <a:pt x="1079" y="226"/>
                  </a:cubicBezTo>
                  <a:cubicBezTo>
                    <a:pt x="1072" y="241"/>
                    <a:pt x="1068" y="257"/>
                    <a:pt x="1068" y="274"/>
                  </a:cubicBezTo>
                  <a:cubicBezTo>
                    <a:pt x="1068" y="296"/>
                    <a:pt x="1073" y="316"/>
                    <a:pt x="1082" y="334"/>
                  </a:cubicBezTo>
                  <a:cubicBezTo>
                    <a:pt x="1092" y="352"/>
                    <a:pt x="1105" y="366"/>
                    <a:pt x="1124" y="378"/>
                  </a:cubicBezTo>
                  <a:cubicBezTo>
                    <a:pt x="1124" y="379"/>
                    <a:pt x="1124" y="379"/>
                    <a:pt x="1124" y="379"/>
                  </a:cubicBezTo>
                  <a:cubicBezTo>
                    <a:pt x="1107" y="381"/>
                    <a:pt x="1094" y="386"/>
                    <a:pt x="1085" y="394"/>
                  </a:cubicBezTo>
                  <a:cubicBezTo>
                    <a:pt x="1076" y="402"/>
                    <a:pt x="1072" y="412"/>
                    <a:pt x="1072" y="423"/>
                  </a:cubicBezTo>
                  <a:cubicBezTo>
                    <a:pt x="1072" y="433"/>
                    <a:pt x="1076" y="442"/>
                    <a:pt x="1086" y="450"/>
                  </a:cubicBezTo>
                  <a:cubicBezTo>
                    <a:pt x="1095" y="458"/>
                    <a:pt x="1108" y="462"/>
                    <a:pt x="1125" y="463"/>
                  </a:cubicBezTo>
                  <a:cubicBezTo>
                    <a:pt x="1125" y="464"/>
                    <a:pt x="1125" y="464"/>
                    <a:pt x="1125" y="464"/>
                  </a:cubicBezTo>
                  <a:cubicBezTo>
                    <a:pt x="1095" y="471"/>
                    <a:pt x="1073" y="481"/>
                    <a:pt x="1059" y="495"/>
                  </a:cubicBezTo>
                  <a:cubicBezTo>
                    <a:pt x="1046" y="508"/>
                    <a:pt x="1039" y="525"/>
                    <a:pt x="1039" y="545"/>
                  </a:cubicBezTo>
                  <a:cubicBezTo>
                    <a:pt x="1039" y="571"/>
                    <a:pt x="1051" y="593"/>
                    <a:pt x="1076" y="612"/>
                  </a:cubicBezTo>
                  <a:cubicBezTo>
                    <a:pt x="1101" y="629"/>
                    <a:pt x="1136" y="639"/>
                    <a:pt x="1183" y="639"/>
                  </a:cubicBezTo>
                  <a:cubicBezTo>
                    <a:pt x="1214" y="639"/>
                    <a:pt x="1241" y="636"/>
                    <a:pt x="1263" y="630"/>
                  </a:cubicBezTo>
                  <a:cubicBezTo>
                    <a:pt x="1286" y="625"/>
                    <a:pt x="1304" y="618"/>
                    <a:pt x="1318" y="608"/>
                  </a:cubicBezTo>
                  <a:cubicBezTo>
                    <a:pt x="1331" y="599"/>
                    <a:pt x="1341" y="589"/>
                    <a:pt x="1348" y="577"/>
                  </a:cubicBezTo>
                  <a:cubicBezTo>
                    <a:pt x="1354" y="565"/>
                    <a:pt x="1357" y="553"/>
                    <a:pt x="1357" y="540"/>
                  </a:cubicBezTo>
                  <a:cubicBezTo>
                    <a:pt x="1357" y="522"/>
                    <a:pt x="1353" y="508"/>
                    <a:pt x="1346" y="496"/>
                  </a:cubicBezTo>
                  <a:cubicBezTo>
                    <a:pt x="1338" y="484"/>
                    <a:pt x="1328" y="475"/>
                    <a:pt x="1314" y="469"/>
                  </a:cubicBezTo>
                  <a:cubicBezTo>
                    <a:pt x="1301" y="462"/>
                    <a:pt x="1287" y="457"/>
                    <a:pt x="1271" y="454"/>
                  </a:cubicBezTo>
                  <a:cubicBezTo>
                    <a:pt x="1255" y="451"/>
                    <a:pt x="1237" y="450"/>
                    <a:pt x="1216" y="449"/>
                  </a:cubicBezTo>
                  <a:cubicBezTo>
                    <a:pt x="1195" y="448"/>
                    <a:pt x="1178" y="447"/>
                    <a:pt x="1166" y="445"/>
                  </a:cubicBezTo>
                  <a:cubicBezTo>
                    <a:pt x="1154" y="444"/>
                    <a:pt x="1144" y="442"/>
                    <a:pt x="1138" y="440"/>
                  </a:cubicBezTo>
                  <a:cubicBezTo>
                    <a:pt x="1132" y="438"/>
                    <a:pt x="1128" y="436"/>
                    <a:pt x="1126" y="433"/>
                  </a:cubicBezTo>
                  <a:cubicBezTo>
                    <a:pt x="1124" y="430"/>
                    <a:pt x="1123" y="426"/>
                    <a:pt x="1123" y="421"/>
                  </a:cubicBezTo>
                  <a:cubicBezTo>
                    <a:pt x="1123" y="412"/>
                    <a:pt x="1127" y="405"/>
                    <a:pt x="1134" y="401"/>
                  </a:cubicBezTo>
                  <a:cubicBezTo>
                    <a:pt x="1141" y="397"/>
                    <a:pt x="1154" y="395"/>
                    <a:pt x="1172" y="395"/>
                  </a:cubicBezTo>
                  <a:cubicBezTo>
                    <a:pt x="1222" y="395"/>
                    <a:pt x="1260" y="384"/>
                    <a:pt x="1286" y="362"/>
                  </a:cubicBezTo>
                  <a:cubicBezTo>
                    <a:pt x="1312" y="341"/>
                    <a:pt x="1325" y="313"/>
                    <a:pt x="1325" y="280"/>
                  </a:cubicBezTo>
                  <a:cubicBezTo>
                    <a:pt x="1325" y="251"/>
                    <a:pt x="1316" y="224"/>
                    <a:pt x="1298" y="200"/>
                  </a:cubicBezTo>
                  <a:cubicBezTo>
                    <a:pt x="1372" y="200"/>
                    <a:pt x="1372" y="200"/>
                    <a:pt x="1372" y="200"/>
                  </a:cubicBezTo>
                  <a:cubicBezTo>
                    <a:pt x="1372" y="165"/>
                    <a:pt x="1372" y="165"/>
                    <a:pt x="1372" y="165"/>
                  </a:cubicBezTo>
                  <a:lnTo>
                    <a:pt x="1269" y="170"/>
                  </a:lnTo>
                  <a:close/>
                  <a:moveTo>
                    <a:pt x="1645" y="221"/>
                  </a:moveTo>
                  <a:cubicBezTo>
                    <a:pt x="1659" y="243"/>
                    <a:pt x="1667" y="277"/>
                    <a:pt x="1667" y="325"/>
                  </a:cubicBezTo>
                  <a:cubicBezTo>
                    <a:pt x="1667" y="372"/>
                    <a:pt x="1659" y="407"/>
                    <a:pt x="1645" y="428"/>
                  </a:cubicBezTo>
                  <a:cubicBezTo>
                    <a:pt x="1631" y="450"/>
                    <a:pt x="1608" y="461"/>
                    <a:pt x="1577" y="461"/>
                  </a:cubicBezTo>
                  <a:cubicBezTo>
                    <a:pt x="1546" y="461"/>
                    <a:pt x="1523" y="450"/>
                    <a:pt x="1508" y="428"/>
                  </a:cubicBezTo>
                  <a:cubicBezTo>
                    <a:pt x="1494" y="407"/>
                    <a:pt x="1487" y="372"/>
                    <a:pt x="1487" y="325"/>
                  </a:cubicBezTo>
                  <a:cubicBezTo>
                    <a:pt x="1487" y="277"/>
                    <a:pt x="1494" y="243"/>
                    <a:pt x="1508" y="221"/>
                  </a:cubicBezTo>
                  <a:cubicBezTo>
                    <a:pt x="1523" y="200"/>
                    <a:pt x="1546" y="189"/>
                    <a:pt x="1577" y="189"/>
                  </a:cubicBezTo>
                  <a:cubicBezTo>
                    <a:pt x="1608" y="189"/>
                    <a:pt x="1631" y="200"/>
                    <a:pt x="1645" y="221"/>
                  </a:cubicBezTo>
                  <a:moveTo>
                    <a:pt x="1437" y="249"/>
                  </a:moveTo>
                  <a:cubicBezTo>
                    <a:pt x="1429" y="271"/>
                    <a:pt x="1425" y="296"/>
                    <a:pt x="1425" y="325"/>
                  </a:cubicBezTo>
                  <a:cubicBezTo>
                    <a:pt x="1425" y="354"/>
                    <a:pt x="1429" y="379"/>
                    <a:pt x="1437" y="401"/>
                  </a:cubicBezTo>
                  <a:cubicBezTo>
                    <a:pt x="1444" y="422"/>
                    <a:pt x="1455" y="440"/>
                    <a:pt x="1470" y="453"/>
                  </a:cubicBezTo>
                  <a:cubicBezTo>
                    <a:pt x="1484" y="467"/>
                    <a:pt x="1500" y="477"/>
                    <a:pt x="1518" y="483"/>
                  </a:cubicBezTo>
                  <a:cubicBezTo>
                    <a:pt x="1537" y="490"/>
                    <a:pt x="1556" y="493"/>
                    <a:pt x="1577" y="493"/>
                  </a:cubicBezTo>
                  <a:cubicBezTo>
                    <a:pt x="1598" y="493"/>
                    <a:pt x="1618" y="490"/>
                    <a:pt x="1636" y="483"/>
                  </a:cubicBezTo>
                  <a:cubicBezTo>
                    <a:pt x="1654" y="477"/>
                    <a:pt x="1670" y="467"/>
                    <a:pt x="1684" y="453"/>
                  </a:cubicBezTo>
                  <a:cubicBezTo>
                    <a:pt x="1698" y="440"/>
                    <a:pt x="1709" y="422"/>
                    <a:pt x="1717" y="401"/>
                  </a:cubicBezTo>
                  <a:cubicBezTo>
                    <a:pt x="1725" y="379"/>
                    <a:pt x="1729" y="354"/>
                    <a:pt x="1729" y="325"/>
                  </a:cubicBezTo>
                  <a:cubicBezTo>
                    <a:pt x="1729" y="296"/>
                    <a:pt x="1725" y="271"/>
                    <a:pt x="1717" y="249"/>
                  </a:cubicBezTo>
                  <a:cubicBezTo>
                    <a:pt x="1709" y="228"/>
                    <a:pt x="1698" y="210"/>
                    <a:pt x="1684" y="196"/>
                  </a:cubicBezTo>
                  <a:cubicBezTo>
                    <a:pt x="1670" y="183"/>
                    <a:pt x="1654" y="173"/>
                    <a:pt x="1636" y="166"/>
                  </a:cubicBezTo>
                  <a:cubicBezTo>
                    <a:pt x="1618" y="160"/>
                    <a:pt x="1598" y="157"/>
                    <a:pt x="1577" y="157"/>
                  </a:cubicBezTo>
                  <a:cubicBezTo>
                    <a:pt x="1556" y="157"/>
                    <a:pt x="1537" y="160"/>
                    <a:pt x="1518" y="166"/>
                  </a:cubicBezTo>
                  <a:cubicBezTo>
                    <a:pt x="1500" y="173"/>
                    <a:pt x="1484" y="183"/>
                    <a:pt x="1470" y="196"/>
                  </a:cubicBezTo>
                  <a:cubicBezTo>
                    <a:pt x="1455" y="210"/>
                    <a:pt x="1444" y="228"/>
                    <a:pt x="1437" y="249"/>
                  </a:cubicBezTo>
                  <a:moveTo>
                    <a:pt x="2021" y="221"/>
                  </a:moveTo>
                  <a:cubicBezTo>
                    <a:pt x="2035" y="243"/>
                    <a:pt x="2042" y="277"/>
                    <a:pt x="2042" y="325"/>
                  </a:cubicBezTo>
                  <a:cubicBezTo>
                    <a:pt x="2042" y="372"/>
                    <a:pt x="2035" y="407"/>
                    <a:pt x="2021" y="428"/>
                  </a:cubicBezTo>
                  <a:cubicBezTo>
                    <a:pt x="2006" y="450"/>
                    <a:pt x="1984" y="461"/>
                    <a:pt x="1953" y="461"/>
                  </a:cubicBezTo>
                  <a:cubicBezTo>
                    <a:pt x="1922" y="461"/>
                    <a:pt x="1899" y="450"/>
                    <a:pt x="1884" y="428"/>
                  </a:cubicBezTo>
                  <a:cubicBezTo>
                    <a:pt x="1870" y="407"/>
                    <a:pt x="1863" y="372"/>
                    <a:pt x="1863" y="325"/>
                  </a:cubicBezTo>
                  <a:cubicBezTo>
                    <a:pt x="1863" y="277"/>
                    <a:pt x="1870" y="243"/>
                    <a:pt x="1884" y="221"/>
                  </a:cubicBezTo>
                  <a:cubicBezTo>
                    <a:pt x="1899" y="200"/>
                    <a:pt x="1922" y="189"/>
                    <a:pt x="1953" y="189"/>
                  </a:cubicBezTo>
                  <a:cubicBezTo>
                    <a:pt x="1984" y="189"/>
                    <a:pt x="2006" y="200"/>
                    <a:pt x="2021" y="221"/>
                  </a:cubicBezTo>
                  <a:moveTo>
                    <a:pt x="1812" y="249"/>
                  </a:moveTo>
                  <a:cubicBezTo>
                    <a:pt x="1804" y="271"/>
                    <a:pt x="1800" y="296"/>
                    <a:pt x="1800" y="325"/>
                  </a:cubicBezTo>
                  <a:cubicBezTo>
                    <a:pt x="1800" y="354"/>
                    <a:pt x="1804" y="379"/>
                    <a:pt x="1812" y="401"/>
                  </a:cubicBezTo>
                  <a:cubicBezTo>
                    <a:pt x="1820" y="422"/>
                    <a:pt x="1831" y="440"/>
                    <a:pt x="1845" y="453"/>
                  </a:cubicBezTo>
                  <a:cubicBezTo>
                    <a:pt x="1860" y="467"/>
                    <a:pt x="1876" y="477"/>
                    <a:pt x="1894" y="483"/>
                  </a:cubicBezTo>
                  <a:cubicBezTo>
                    <a:pt x="1912" y="490"/>
                    <a:pt x="1932" y="493"/>
                    <a:pt x="1953" y="493"/>
                  </a:cubicBezTo>
                  <a:cubicBezTo>
                    <a:pt x="1974" y="493"/>
                    <a:pt x="1993" y="490"/>
                    <a:pt x="2011" y="483"/>
                  </a:cubicBezTo>
                  <a:cubicBezTo>
                    <a:pt x="2029" y="477"/>
                    <a:pt x="2046" y="467"/>
                    <a:pt x="2060" y="453"/>
                  </a:cubicBezTo>
                  <a:cubicBezTo>
                    <a:pt x="2074" y="440"/>
                    <a:pt x="2085" y="422"/>
                    <a:pt x="2093" y="401"/>
                  </a:cubicBezTo>
                  <a:cubicBezTo>
                    <a:pt x="2101" y="379"/>
                    <a:pt x="2105" y="354"/>
                    <a:pt x="2105" y="325"/>
                  </a:cubicBezTo>
                  <a:cubicBezTo>
                    <a:pt x="2105" y="296"/>
                    <a:pt x="2101" y="271"/>
                    <a:pt x="2093" y="249"/>
                  </a:cubicBezTo>
                  <a:cubicBezTo>
                    <a:pt x="2085" y="228"/>
                    <a:pt x="2074" y="210"/>
                    <a:pt x="2060" y="196"/>
                  </a:cubicBezTo>
                  <a:cubicBezTo>
                    <a:pt x="2046" y="183"/>
                    <a:pt x="2029" y="173"/>
                    <a:pt x="2011" y="166"/>
                  </a:cubicBezTo>
                  <a:cubicBezTo>
                    <a:pt x="1993" y="160"/>
                    <a:pt x="1974" y="157"/>
                    <a:pt x="1953" y="157"/>
                  </a:cubicBezTo>
                  <a:cubicBezTo>
                    <a:pt x="1932" y="157"/>
                    <a:pt x="1912" y="160"/>
                    <a:pt x="1894" y="166"/>
                  </a:cubicBezTo>
                  <a:cubicBezTo>
                    <a:pt x="1876" y="173"/>
                    <a:pt x="1860" y="183"/>
                    <a:pt x="1845" y="196"/>
                  </a:cubicBezTo>
                  <a:cubicBezTo>
                    <a:pt x="1831" y="210"/>
                    <a:pt x="1820" y="228"/>
                    <a:pt x="1812" y="249"/>
                  </a:cubicBezTo>
                  <a:moveTo>
                    <a:pt x="2225" y="11"/>
                  </a:moveTo>
                  <a:cubicBezTo>
                    <a:pt x="2218" y="19"/>
                    <a:pt x="2215" y="30"/>
                    <a:pt x="2215" y="44"/>
                  </a:cubicBezTo>
                  <a:cubicBezTo>
                    <a:pt x="2215" y="58"/>
                    <a:pt x="2218" y="69"/>
                    <a:pt x="2225" y="77"/>
                  </a:cubicBezTo>
                  <a:cubicBezTo>
                    <a:pt x="2232" y="85"/>
                    <a:pt x="2242" y="89"/>
                    <a:pt x="2255" y="89"/>
                  </a:cubicBezTo>
                  <a:cubicBezTo>
                    <a:pt x="2267" y="89"/>
                    <a:pt x="2277" y="85"/>
                    <a:pt x="2284" y="77"/>
                  </a:cubicBezTo>
                  <a:cubicBezTo>
                    <a:pt x="2291" y="69"/>
                    <a:pt x="2295" y="58"/>
                    <a:pt x="2295" y="44"/>
                  </a:cubicBezTo>
                  <a:cubicBezTo>
                    <a:pt x="2295" y="30"/>
                    <a:pt x="2291" y="19"/>
                    <a:pt x="2284" y="11"/>
                  </a:cubicBezTo>
                  <a:cubicBezTo>
                    <a:pt x="2277" y="4"/>
                    <a:pt x="2267" y="0"/>
                    <a:pt x="2255" y="0"/>
                  </a:cubicBezTo>
                  <a:cubicBezTo>
                    <a:pt x="2242" y="0"/>
                    <a:pt x="2232" y="4"/>
                    <a:pt x="2225" y="11"/>
                  </a:cubicBezTo>
                  <a:moveTo>
                    <a:pt x="2164" y="195"/>
                  </a:moveTo>
                  <a:cubicBezTo>
                    <a:pt x="2197" y="195"/>
                    <a:pt x="2197" y="195"/>
                    <a:pt x="2197" y="195"/>
                  </a:cubicBezTo>
                  <a:cubicBezTo>
                    <a:pt x="2209" y="195"/>
                    <a:pt x="2217" y="198"/>
                    <a:pt x="2221" y="204"/>
                  </a:cubicBezTo>
                  <a:cubicBezTo>
                    <a:pt x="2226" y="210"/>
                    <a:pt x="2228" y="218"/>
                    <a:pt x="2228" y="228"/>
                  </a:cubicBezTo>
                  <a:cubicBezTo>
                    <a:pt x="2228" y="418"/>
                    <a:pt x="2228" y="418"/>
                    <a:pt x="2228" y="418"/>
                  </a:cubicBezTo>
                  <a:cubicBezTo>
                    <a:pt x="2228" y="430"/>
                    <a:pt x="2224" y="440"/>
                    <a:pt x="2218" y="447"/>
                  </a:cubicBezTo>
                  <a:cubicBezTo>
                    <a:pt x="2211" y="453"/>
                    <a:pt x="2199" y="457"/>
                    <a:pt x="2183" y="457"/>
                  </a:cubicBezTo>
                  <a:cubicBezTo>
                    <a:pt x="2164" y="457"/>
                    <a:pt x="2164" y="457"/>
                    <a:pt x="2164" y="457"/>
                  </a:cubicBezTo>
                  <a:cubicBezTo>
                    <a:pt x="2164" y="485"/>
                    <a:pt x="2164" y="485"/>
                    <a:pt x="2164" y="485"/>
                  </a:cubicBezTo>
                  <a:cubicBezTo>
                    <a:pt x="2343" y="485"/>
                    <a:pt x="2343" y="485"/>
                    <a:pt x="2343" y="485"/>
                  </a:cubicBezTo>
                  <a:cubicBezTo>
                    <a:pt x="2343" y="457"/>
                    <a:pt x="2343" y="457"/>
                    <a:pt x="2343" y="457"/>
                  </a:cubicBezTo>
                  <a:cubicBezTo>
                    <a:pt x="2329" y="457"/>
                    <a:pt x="2329" y="457"/>
                    <a:pt x="2329" y="457"/>
                  </a:cubicBezTo>
                  <a:cubicBezTo>
                    <a:pt x="2313" y="457"/>
                    <a:pt x="2301" y="453"/>
                    <a:pt x="2295" y="447"/>
                  </a:cubicBezTo>
                  <a:cubicBezTo>
                    <a:pt x="2288" y="440"/>
                    <a:pt x="2285" y="430"/>
                    <a:pt x="2285" y="418"/>
                  </a:cubicBezTo>
                  <a:cubicBezTo>
                    <a:pt x="2285" y="159"/>
                    <a:pt x="2285" y="159"/>
                    <a:pt x="2285" y="159"/>
                  </a:cubicBezTo>
                  <a:cubicBezTo>
                    <a:pt x="2268" y="161"/>
                    <a:pt x="2247" y="162"/>
                    <a:pt x="2223" y="163"/>
                  </a:cubicBezTo>
                  <a:cubicBezTo>
                    <a:pt x="2199" y="164"/>
                    <a:pt x="2180" y="165"/>
                    <a:pt x="2164" y="165"/>
                  </a:cubicBezTo>
                  <a:lnTo>
                    <a:pt x="2164" y="195"/>
                  </a:lnTo>
                  <a:close/>
                  <a:moveTo>
                    <a:pt x="2600" y="165"/>
                  </a:moveTo>
                  <a:cubicBezTo>
                    <a:pt x="2852" y="165"/>
                    <a:pt x="2852" y="165"/>
                    <a:pt x="2852" y="165"/>
                  </a:cubicBezTo>
                  <a:cubicBezTo>
                    <a:pt x="2852" y="207"/>
                    <a:pt x="2852" y="207"/>
                    <a:pt x="2852" y="207"/>
                  </a:cubicBezTo>
                  <a:cubicBezTo>
                    <a:pt x="2651" y="450"/>
                    <a:pt x="2651" y="450"/>
                    <a:pt x="2651" y="450"/>
                  </a:cubicBezTo>
                  <a:cubicBezTo>
                    <a:pt x="2769" y="450"/>
                    <a:pt x="2769" y="450"/>
                    <a:pt x="2769" y="450"/>
                  </a:cubicBezTo>
                  <a:cubicBezTo>
                    <a:pt x="2778" y="450"/>
                    <a:pt x="2786" y="449"/>
                    <a:pt x="2792" y="448"/>
                  </a:cubicBezTo>
                  <a:cubicBezTo>
                    <a:pt x="2798" y="446"/>
                    <a:pt x="2802" y="443"/>
                    <a:pt x="2805" y="438"/>
                  </a:cubicBezTo>
                  <a:cubicBezTo>
                    <a:pt x="2809" y="433"/>
                    <a:pt x="2811" y="426"/>
                    <a:pt x="2812" y="417"/>
                  </a:cubicBezTo>
                  <a:cubicBezTo>
                    <a:pt x="2814" y="407"/>
                    <a:pt x="2815" y="394"/>
                    <a:pt x="2815" y="377"/>
                  </a:cubicBezTo>
                  <a:cubicBezTo>
                    <a:pt x="2856" y="377"/>
                    <a:pt x="2856" y="377"/>
                    <a:pt x="2856" y="377"/>
                  </a:cubicBezTo>
                  <a:cubicBezTo>
                    <a:pt x="2856" y="485"/>
                    <a:pt x="2856" y="485"/>
                    <a:pt x="2856" y="485"/>
                  </a:cubicBezTo>
                  <a:cubicBezTo>
                    <a:pt x="2590" y="485"/>
                    <a:pt x="2590" y="485"/>
                    <a:pt x="2590" y="485"/>
                  </a:cubicBezTo>
                  <a:cubicBezTo>
                    <a:pt x="2590" y="441"/>
                    <a:pt x="2590" y="441"/>
                    <a:pt x="2590" y="441"/>
                  </a:cubicBezTo>
                  <a:cubicBezTo>
                    <a:pt x="2789" y="200"/>
                    <a:pt x="2789" y="200"/>
                    <a:pt x="2789" y="200"/>
                  </a:cubicBezTo>
                  <a:cubicBezTo>
                    <a:pt x="2683" y="200"/>
                    <a:pt x="2683" y="200"/>
                    <a:pt x="2683" y="200"/>
                  </a:cubicBezTo>
                  <a:cubicBezTo>
                    <a:pt x="2666" y="200"/>
                    <a:pt x="2655" y="204"/>
                    <a:pt x="2650" y="213"/>
                  </a:cubicBezTo>
                  <a:cubicBezTo>
                    <a:pt x="2645" y="222"/>
                    <a:pt x="2642" y="240"/>
                    <a:pt x="2641" y="269"/>
                  </a:cubicBezTo>
                  <a:cubicBezTo>
                    <a:pt x="2600" y="269"/>
                    <a:pt x="2600" y="269"/>
                    <a:pt x="2600" y="269"/>
                  </a:cubicBezTo>
                  <a:lnTo>
                    <a:pt x="2600" y="165"/>
                  </a:lnTo>
                  <a:close/>
                  <a:moveTo>
                    <a:pt x="3148" y="221"/>
                  </a:moveTo>
                  <a:cubicBezTo>
                    <a:pt x="3163" y="243"/>
                    <a:pt x="3170" y="277"/>
                    <a:pt x="3170" y="325"/>
                  </a:cubicBezTo>
                  <a:cubicBezTo>
                    <a:pt x="3170" y="372"/>
                    <a:pt x="3163" y="407"/>
                    <a:pt x="3148" y="428"/>
                  </a:cubicBezTo>
                  <a:cubicBezTo>
                    <a:pt x="3134" y="450"/>
                    <a:pt x="3111" y="461"/>
                    <a:pt x="3080" y="461"/>
                  </a:cubicBezTo>
                  <a:cubicBezTo>
                    <a:pt x="3049" y="461"/>
                    <a:pt x="3026" y="450"/>
                    <a:pt x="3012" y="428"/>
                  </a:cubicBezTo>
                  <a:cubicBezTo>
                    <a:pt x="2997" y="407"/>
                    <a:pt x="2990" y="372"/>
                    <a:pt x="2990" y="325"/>
                  </a:cubicBezTo>
                  <a:cubicBezTo>
                    <a:pt x="2990" y="277"/>
                    <a:pt x="2997" y="243"/>
                    <a:pt x="3012" y="221"/>
                  </a:cubicBezTo>
                  <a:cubicBezTo>
                    <a:pt x="3026" y="200"/>
                    <a:pt x="3049" y="189"/>
                    <a:pt x="3080" y="189"/>
                  </a:cubicBezTo>
                  <a:cubicBezTo>
                    <a:pt x="3111" y="189"/>
                    <a:pt x="3134" y="200"/>
                    <a:pt x="3148" y="221"/>
                  </a:cubicBezTo>
                  <a:moveTo>
                    <a:pt x="2940" y="249"/>
                  </a:moveTo>
                  <a:cubicBezTo>
                    <a:pt x="2932" y="271"/>
                    <a:pt x="2928" y="296"/>
                    <a:pt x="2928" y="325"/>
                  </a:cubicBezTo>
                  <a:cubicBezTo>
                    <a:pt x="2928" y="354"/>
                    <a:pt x="2932" y="379"/>
                    <a:pt x="2940" y="401"/>
                  </a:cubicBezTo>
                  <a:cubicBezTo>
                    <a:pt x="2948" y="422"/>
                    <a:pt x="2959" y="440"/>
                    <a:pt x="2973" y="453"/>
                  </a:cubicBezTo>
                  <a:cubicBezTo>
                    <a:pt x="2987" y="467"/>
                    <a:pt x="3003" y="477"/>
                    <a:pt x="3022" y="483"/>
                  </a:cubicBezTo>
                  <a:cubicBezTo>
                    <a:pt x="3040" y="490"/>
                    <a:pt x="3059" y="493"/>
                    <a:pt x="3080" y="493"/>
                  </a:cubicBezTo>
                  <a:cubicBezTo>
                    <a:pt x="3101" y="493"/>
                    <a:pt x="3121" y="490"/>
                    <a:pt x="3139" y="483"/>
                  </a:cubicBezTo>
                  <a:cubicBezTo>
                    <a:pt x="3157" y="477"/>
                    <a:pt x="3173" y="467"/>
                    <a:pt x="3187" y="453"/>
                  </a:cubicBezTo>
                  <a:cubicBezTo>
                    <a:pt x="3201" y="440"/>
                    <a:pt x="3213" y="422"/>
                    <a:pt x="3220" y="401"/>
                  </a:cubicBezTo>
                  <a:cubicBezTo>
                    <a:pt x="3228" y="379"/>
                    <a:pt x="3232" y="354"/>
                    <a:pt x="3232" y="325"/>
                  </a:cubicBezTo>
                  <a:cubicBezTo>
                    <a:pt x="3232" y="296"/>
                    <a:pt x="3228" y="271"/>
                    <a:pt x="3220" y="249"/>
                  </a:cubicBezTo>
                  <a:cubicBezTo>
                    <a:pt x="3213" y="228"/>
                    <a:pt x="3201" y="210"/>
                    <a:pt x="3187" y="196"/>
                  </a:cubicBezTo>
                  <a:cubicBezTo>
                    <a:pt x="3173" y="183"/>
                    <a:pt x="3157" y="173"/>
                    <a:pt x="3139" y="166"/>
                  </a:cubicBezTo>
                  <a:cubicBezTo>
                    <a:pt x="3121" y="160"/>
                    <a:pt x="3101" y="157"/>
                    <a:pt x="3080" y="157"/>
                  </a:cubicBezTo>
                  <a:cubicBezTo>
                    <a:pt x="3059" y="157"/>
                    <a:pt x="3040" y="160"/>
                    <a:pt x="3022" y="166"/>
                  </a:cubicBezTo>
                  <a:cubicBezTo>
                    <a:pt x="3003" y="173"/>
                    <a:pt x="2987" y="183"/>
                    <a:pt x="2973" y="196"/>
                  </a:cubicBezTo>
                  <a:cubicBezTo>
                    <a:pt x="2959" y="210"/>
                    <a:pt x="2948" y="228"/>
                    <a:pt x="2940" y="249"/>
                  </a:cubicBezTo>
                  <a:moveTo>
                    <a:pt x="3292" y="195"/>
                  </a:moveTo>
                  <a:cubicBezTo>
                    <a:pt x="3325" y="195"/>
                    <a:pt x="3325" y="195"/>
                    <a:pt x="3325" y="195"/>
                  </a:cubicBezTo>
                  <a:cubicBezTo>
                    <a:pt x="3337" y="195"/>
                    <a:pt x="3345" y="198"/>
                    <a:pt x="3349" y="204"/>
                  </a:cubicBezTo>
                  <a:cubicBezTo>
                    <a:pt x="3353" y="210"/>
                    <a:pt x="3355" y="218"/>
                    <a:pt x="3355" y="228"/>
                  </a:cubicBezTo>
                  <a:cubicBezTo>
                    <a:pt x="3355" y="418"/>
                    <a:pt x="3355" y="418"/>
                    <a:pt x="3355" y="418"/>
                  </a:cubicBezTo>
                  <a:cubicBezTo>
                    <a:pt x="3355" y="430"/>
                    <a:pt x="3352" y="440"/>
                    <a:pt x="3345" y="447"/>
                  </a:cubicBezTo>
                  <a:cubicBezTo>
                    <a:pt x="3338" y="453"/>
                    <a:pt x="3327" y="457"/>
                    <a:pt x="3311" y="457"/>
                  </a:cubicBezTo>
                  <a:cubicBezTo>
                    <a:pt x="3292" y="457"/>
                    <a:pt x="3292" y="457"/>
                    <a:pt x="3292" y="457"/>
                  </a:cubicBezTo>
                  <a:cubicBezTo>
                    <a:pt x="3292" y="485"/>
                    <a:pt x="3292" y="485"/>
                    <a:pt x="3292" y="485"/>
                  </a:cubicBezTo>
                  <a:cubicBezTo>
                    <a:pt x="3484" y="485"/>
                    <a:pt x="3484" y="485"/>
                    <a:pt x="3484" y="485"/>
                  </a:cubicBezTo>
                  <a:cubicBezTo>
                    <a:pt x="3484" y="457"/>
                    <a:pt x="3484" y="457"/>
                    <a:pt x="3484" y="457"/>
                  </a:cubicBezTo>
                  <a:cubicBezTo>
                    <a:pt x="3457" y="457"/>
                    <a:pt x="3457" y="457"/>
                    <a:pt x="3457" y="457"/>
                  </a:cubicBezTo>
                  <a:cubicBezTo>
                    <a:pt x="3440" y="457"/>
                    <a:pt x="3429" y="453"/>
                    <a:pt x="3422" y="447"/>
                  </a:cubicBezTo>
                  <a:cubicBezTo>
                    <a:pt x="3415" y="440"/>
                    <a:pt x="3412" y="430"/>
                    <a:pt x="3412" y="418"/>
                  </a:cubicBezTo>
                  <a:cubicBezTo>
                    <a:pt x="3412" y="306"/>
                    <a:pt x="3412" y="306"/>
                    <a:pt x="3412" y="306"/>
                  </a:cubicBezTo>
                  <a:cubicBezTo>
                    <a:pt x="3412" y="287"/>
                    <a:pt x="3414" y="271"/>
                    <a:pt x="3419" y="257"/>
                  </a:cubicBezTo>
                  <a:cubicBezTo>
                    <a:pt x="3424" y="244"/>
                    <a:pt x="3430" y="233"/>
                    <a:pt x="3438" y="225"/>
                  </a:cubicBezTo>
                  <a:cubicBezTo>
                    <a:pt x="3445" y="216"/>
                    <a:pt x="3453" y="210"/>
                    <a:pt x="3461" y="207"/>
                  </a:cubicBezTo>
                  <a:cubicBezTo>
                    <a:pt x="3470" y="203"/>
                    <a:pt x="3477" y="201"/>
                    <a:pt x="3484" y="201"/>
                  </a:cubicBezTo>
                  <a:cubicBezTo>
                    <a:pt x="3507" y="201"/>
                    <a:pt x="3522" y="217"/>
                    <a:pt x="3528" y="249"/>
                  </a:cubicBezTo>
                  <a:cubicBezTo>
                    <a:pt x="3563" y="249"/>
                    <a:pt x="3563" y="249"/>
                    <a:pt x="3563" y="249"/>
                  </a:cubicBezTo>
                  <a:cubicBezTo>
                    <a:pt x="3563" y="162"/>
                    <a:pt x="3563" y="162"/>
                    <a:pt x="3563" y="162"/>
                  </a:cubicBezTo>
                  <a:cubicBezTo>
                    <a:pt x="3547" y="160"/>
                    <a:pt x="3531" y="159"/>
                    <a:pt x="3516" y="159"/>
                  </a:cubicBezTo>
                  <a:cubicBezTo>
                    <a:pt x="3489" y="159"/>
                    <a:pt x="3467" y="165"/>
                    <a:pt x="3451" y="175"/>
                  </a:cubicBezTo>
                  <a:cubicBezTo>
                    <a:pt x="3434" y="185"/>
                    <a:pt x="3420" y="203"/>
                    <a:pt x="3408" y="228"/>
                  </a:cubicBezTo>
                  <a:cubicBezTo>
                    <a:pt x="3407" y="228"/>
                    <a:pt x="3407" y="228"/>
                    <a:pt x="3407" y="228"/>
                  </a:cubicBezTo>
                  <a:cubicBezTo>
                    <a:pt x="3407" y="159"/>
                    <a:pt x="3407" y="159"/>
                    <a:pt x="3407" y="159"/>
                  </a:cubicBezTo>
                  <a:cubicBezTo>
                    <a:pt x="3393" y="161"/>
                    <a:pt x="3374" y="162"/>
                    <a:pt x="3351" y="163"/>
                  </a:cubicBezTo>
                  <a:cubicBezTo>
                    <a:pt x="3327" y="164"/>
                    <a:pt x="3307" y="165"/>
                    <a:pt x="3292" y="165"/>
                  </a:cubicBezTo>
                  <a:lnTo>
                    <a:pt x="3292" y="195"/>
                  </a:lnTo>
                  <a:close/>
                  <a:moveTo>
                    <a:pt x="3803" y="207"/>
                  </a:moveTo>
                  <a:cubicBezTo>
                    <a:pt x="3816" y="222"/>
                    <a:pt x="3823" y="244"/>
                    <a:pt x="3823" y="276"/>
                  </a:cubicBezTo>
                  <a:cubicBezTo>
                    <a:pt x="3823" y="307"/>
                    <a:pt x="3816" y="329"/>
                    <a:pt x="3803" y="344"/>
                  </a:cubicBezTo>
                  <a:cubicBezTo>
                    <a:pt x="3790" y="359"/>
                    <a:pt x="3773" y="366"/>
                    <a:pt x="3752" y="366"/>
                  </a:cubicBezTo>
                  <a:cubicBezTo>
                    <a:pt x="3731" y="366"/>
                    <a:pt x="3714" y="359"/>
                    <a:pt x="3700" y="344"/>
                  </a:cubicBezTo>
                  <a:cubicBezTo>
                    <a:pt x="3687" y="329"/>
                    <a:pt x="3680" y="307"/>
                    <a:pt x="3680" y="276"/>
                  </a:cubicBezTo>
                  <a:cubicBezTo>
                    <a:pt x="3680" y="244"/>
                    <a:pt x="3687" y="222"/>
                    <a:pt x="3700" y="207"/>
                  </a:cubicBezTo>
                  <a:cubicBezTo>
                    <a:pt x="3714" y="192"/>
                    <a:pt x="3731" y="185"/>
                    <a:pt x="3752" y="185"/>
                  </a:cubicBezTo>
                  <a:cubicBezTo>
                    <a:pt x="3773" y="185"/>
                    <a:pt x="3790" y="192"/>
                    <a:pt x="3803" y="207"/>
                  </a:cubicBezTo>
                  <a:moveTo>
                    <a:pt x="3848" y="519"/>
                  </a:moveTo>
                  <a:cubicBezTo>
                    <a:pt x="3851" y="527"/>
                    <a:pt x="3853" y="535"/>
                    <a:pt x="3853" y="543"/>
                  </a:cubicBezTo>
                  <a:cubicBezTo>
                    <a:pt x="3853" y="552"/>
                    <a:pt x="3851" y="560"/>
                    <a:pt x="3848" y="567"/>
                  </a:cubicBezTo>
                  <a:cubicBezTo>
                    <a:pt x="3845" y="575"/>
                    <a:pt x="3840" y="582"/>
                    <a:pt x="3833" y="588"/>
                  </a:cubicBezTo>
                  <a:cubicBezTo>
                    <a:pt x="3826" y="594"/>
                    <a:pt x="3816" y="599"/>
                    <a:pt x="3802" y="603"/>
                  </a:cubicBezTo>
                  <a:cubicBezTo>
                    <a:pt x="3789" y="606"/>
                    <a:pt x="3772" y="608"/>
                    <a:pt x="3751" y="608"/>
                  </a:cubicBezTo>
                  <a:cubicBezTo>
                    <a:pt x="3731" y="608"/>
                    <a:pt x="3715" y="606"/>
                    <a:pt x="3701" y="603"/>
                  </a:cubicBezTo>
                  <a:cubicBezTo>
                    <a:pt x="3688" y="599"/>
                    <a:pt x="3678" y="594"/>
                    <a:pt x="3671" y="588"/>
                  </a:cubicBezTo>
                  <a:cubicBezTo>
                    <a:pt x="3663" y="582"/>
                    <a:pt x="3658" y="575"/>
                    <a:pt x="3655" y="567"/>
                  </a:cubicBezTo>
                  <a:cubicBezTo>
                    <a:pt x="3652" y="560"/>
                    <a:pt x="3651" y="552"/>
                    <a:pt x="3651" y="543"/>
                  </a:cubicBezTo>
                  <a:cubicBezTo>
                    <a:pt x="3651" y="535"/>
                    <a:pt x="3652" y="527"/>
                    <a:pt x="3655" y="519"/>
                  </a:cubicBezTo>
                  <a:cubicBezTo>
                    <a:pt x="3658" y="511"/>
                    <a:pt x="3663" y="504"/>
                    <a:pt x="3671" y="498"/>
                  </a:cubicBezTo>
                  <a:cubicBezTo>
                    <a:pt x="3678" y="492"/>
                    <a:pt x="3688" y="487"/>
                    <a:pt x="3702" y="483"/>
                  </a:cubicBezTo>
                  <a:cubicBezTo>
                    <a:pt x="3715" y="479"/>
                    <a:pt x="3732" y="477"/>
                    <a:pt x="3751" y="477"/>
                  </a:cubicBezTo>
                  <a:cubicBezTo>
                    <a:pt x="3772" y="477"/>
                    <a:pt x="3788" y="479"/>
                    <a:pt x="3802" y="483"/>
                  </a:cubicBezTo>
                  <a:cubicBezTo>
                    <a:pt x="3815" y="487"/>
                    <a:pt x="3825" y="492"/>
                    <a:pt x="3833" y="498"/>
                  </a:cubicBezTo>
                  <a:cubicBezTo>
                    <a:pt x="3840" y="504"/>
                    <a:pt x="3845" y="511"/>
                    <a:pt x="3848" y="519"/>
                  </a:cubicBezTo>
                  <a:moveTo>
                    <a:pt x="3824" y="170"/>
                  </a:moveTo>
                  <a:cubicBezTo>
                    <a:pt x="3812" y="166"/>
                    <a:pt x="3800" y="163"/>
                    <a:pt x="3788" y="160"/>
                  </a:cubicBezTo>
                  <a:cubicBezTo>
                    <a:pt x="3776" y="158"/>
                    <a:pt x="3765" y="157"/>
                    <a:pt x="3754" y="157"/>
                  </a:cubicBezTo>
                  <a:cubicBezTo>
                    <a:pt x="3737" y="157"/>
                    <a:pt x="3720" y="159"/>
                    <a:pt x="3704" y="165"/>
                  </a:cubicBezTo>
                  <a:cubicBezTo>
                    <a:pt x="3688" y="170"/>
                    <a:pt x="3674" y="178"/>
                    <a:pt x="3663" y="188"/>
                  </a:cubicBezTo>
                  <a:cubicBezTo>
                    <a:pt x="3650" y="199"/>
                    <a:pt x="3641" y="211"/>
                    <a:pt x="3634" y="226"/>
                  </a:cubicBezTo>
                  <a:cubicBezTo>
                    <a:pt x="3627" y="241"/>
                    <a:pt x="3624" y="257"/>
                    <a:pt x="3624" y="274"/>
                  </a:cubicBezTo>
                  <a:cubicBezTo>
                    <a:pt x="3624" y="296"/>
                    <a:pt x="3628" y="316"/>
                    <a:pt x="3637" y="334"/>
                  </a:cubicBezTo>
                  <a:cubicBezTo>
                    <a:pt x="3647" y="352"/>
                    <a:pt x="3661" y="366"/>
                    <a:pt x="3679" y="378"/>
                  </a:cubicBezTo>
                  <a:cubicBezTo>
                    <a:pt x="3679" y="379"/>
                    <a:pt x="3679" y="379"/>
                    <a:pt x="3679" y="379"/>
                  </a:cubicBezTo>
                  <a:cubicBezTo>
                    <a:pt x="3662" y="381"/>
                    <a:pt x="3650" y="386"/>
                    <a:pt x="3640" y="394"/>
                  </a:cubicBezTo>
                  <a:cubicBezTo>
                    <a:pt x="3632" y="402"/>
                    <a:pt x="3627" y="412"/>
                    <a:pt x="3627" y="423"/>
                  </a:cubicBezTo>
                  <a:cubicBezTo>
                    <a:pt x="3627" y="433"/>
                    <a:pt x="3632" y="442"/>
                    <a:pt x="3641" y="450"/>
                  </a:cubicBezTo>
                  <a:cubicBezTo>
                    <a:pt x="3650" y="458"/>
                    <a:pt x="3663" y="462"/>
                    <a:pt x="3680" y="463"/>
                  </a:cubicBezTo>
                  <a:cubicBezTo>
                    <a:pt x="3680" y="464"/>
                    <a:pt x="3680" y="464"/>
                    <a:pt x="3680" y="464"/>
                  </a:cubicBezTo>
                  <a:cubicBezTo>
                    <a:pt x="3650" y="471"/>
                    <a:pt x="3628" y="481"/>
                    <a:pt x="3614" y="495"/>
                  </a:cubicBezTo>
                  <a:cubicBezTo>
                    <a:pt x="3601" y="508"/>
                    <a:pt x="3594" y="525"/>
                    <a:pt x="3594" y="545"/>
                  </a:cubicBezTo>
                  <a:cubicBezTo>
                    <a:pt x="3594" y="571"/>
                    <a:pt x="3606" y="593"/>
                    <a:pt x="3631" y="612"/>
                  </a:cubicBezTo>
                  <a:cubicBezTo>
                    <a:pt x="3656" y="629"/>
                    <a:pt x="3692" y="639"/>
                    <a:pt x="3739" y="639"/>
                  </a:cubicBezTo>
                  <a:cubicBezTo>
                    <a:pt x="3770" y="639"/>
                    <a:pt x="3796" y="636"/>
                    <a:pt x="3819" y="630"/>
                  </a:cubicBezTo>
                  <a:cubicBezTo>
                    <a:pt x="3841" y="625"/>
                    <a:pt x="3859" y="618"/>
                    <a:pt x="3873" y="608"/>
                  </a:cubicBezTo>
                  <a:cubicBezTo>
                    <a:pt x="3887" y="599"/>
                    <a:pt x="3896" y="589"/>
                    <a:pt x="3903" y="577"/>
                  </a:cubicBezTo>
                  <a:cubicBezTo>
                    <a:pt x="3909" y="565"/>
                    <a:pt x="3912" y="553"/>
                    <a:pt x="3912" y="540"/>
                  </a:cubicBezTo>
                  <a:cubicBezTo>
                    <a:pt x="3912" y="522"/>
                    <a:pt x="3908" y="508"/>
                    <a:pt x="3901" y="496"/>
                  </a:cubicBezTo>
                  <a:cubicBezTo>
                    <a:pt x="3893" y="484"/>
                    <a:pt x="3883" y="475"/>
                    <a:pt x="3870" y="469"/>
                  </a:cubicBezTo>
                  <a:cubicBezTo>
                    <a:pt x="3857" y="462"/>
                    <a:pt x="3842" y="457"/>
                    <a:pt x="3826" y="454"/>
                  </a:cubicBezTo>
                  <a:cubicBezTo>
                    <a:pt x="3810" y="451"/>
                    <a:pt x="3792" y="450"/>
                    <a:pt x="3771" y="449"/>
                  </a:cubicBezTo>
                  <a:cubicBezTo>
                    <a:pt x="3750" y="448"/>
                    <a:pt x="3733" y="447"/>
                    <a:pt x="3721" y="445"/>
                  </a:cubicBezTo>
                  <a:cubicBezTo>
                    <a:pt x="3709" y="444"/>
                    <a:pt x="3700" y="442"/>
                    <a:pt x="3694" y="440"/>
                  </a:cubicBezTo>
                  <a:cubicBezTo>
                    <a:pt x="3687" y="438"/>
                    <a:pt x="3683" y="436"/>
                    <a:pt x="3681" y="433"/>
                  </a:cubicBezTo>
                  <a:cubicBezTo>
                    <a:pt x="3680" y="430"/>
                    <a:pt x="3678" y="426"/>
                    <a:pt x="3678" y="421"/>
                  </a:cubicBezTo>
                  <a:cubicBezTo>
                    <a:pt x="3678" y="412"/>
                    <a:pt x="3682" y="405"/>
                    <a:pt x="3689" y="401"/>
                  </a:cubicBezTo>
                  <a:cubicBezTo>
                    <a:pt x="3696" y="397"/>
                    <a:pt x="3709" y="395"/>
                    <a:pt x="3727" y="395"/>
                  </a:cubicBezTo>
                  <a:cubicBezTo>
                    <a:pt x="3777" y="395"/>
                    <a:pt x="3815" y="384"/>
                    <a:pt x="3841" y="362"/>
                  </a:cubicBezTo>
                  <a:cubicBezTo>
                    <a:pt x="3867" y="341"/>
                    <a:pt x="3880" y="313"/>
                    <a:pt x="3880" y="280"/>
                  </a:cubicBezTo>
                  <a:cubicBezTo>
                    <a:pt x="3880" y="251"/>
                    <a:pt x="3871" y="224"/>
                    <a:pt x="3853" y="200"/>
                  </a:cubicBezTo>
                  <a:cubicBezTo>
                    <a:pt x="3927" y="200"/>
                    <a:pt x="3927" y="200"/>
                    <a:pt x="3927" y="200"/>
                  </a:cubicBezTo>
                  <a:cubicBezTo>
                    <a:pt x="3927" y="165"/>
                    <a:pt x="3927" y="165"/>
                    <a:pt x="3927" y="165"/>
                  </a:cubicBezTo>
                  <a:lnTo>
                    <a:pt x="3824" y="170"/>
                  </a:lnTo>
                  <a:close/>
                  <a:moveTo>
                    <a:pt x="4023" y="251"/>
                  </a:moveTo>
                  <a:cubicBezTo>
                    <a:pt x="4023" y="258"/>
                    <a:pt x="4023" y="269"/>
                    <a:pt x="4023" y="282"/>
                  </a:cubicBezTo>
                  <a:cubicBezTo>
                    <a:pt x="4023" y="295"/>
                    <a:pt x="4022" y="312"/>
                    <a:pt x="4022" y="332"/>
                  </a:cubicBezTo>
                  <a:cubicBezTo>
                    <a:pt x="4021" y="369"/>
                    <a:pt x="4020" y="394"/>
                    <a:pt x="4020" y="407"/>
                  </a:cubicBezTo>
                  <a:cubicBezTo>
                    <a:pt x="4020" y="437"/>
                    <a:pt x="4027" y="459"/>
                    <a:pt x="4041" y="473"/>
                  </a:cubicBezTo>
                  <a:cubicBezTo>
                    <a:pt x="4055" y="486"/>
                    <a:pt x="4077" y="493"/>
                    <a:pt x="4105" y="493"/>
                  </a:cubicBezTo>
                  <a:cubicBezTo>
                    <a:pt x="4136" y="493"/>
                    <a:pt x="4158" y="485"/>
                    <a:pt x="4173" y="470"/>
                  </a:cubicBezTo>
                  <a:cubicBezTo>
                    <a:pt x="4188" y="454"/>
                    <a:pt x="4196" y="429"/>
                    <a:pt x="4196" y="393"/>
                  </a:cubicBezTo>
                  <a:cubicBezTo>
                    <a:pt x="4154" y="393"/>
                    <a:pt x="4154" y="393"/>
                    <a:pt x="4154" y="393"/>
                  </a:cubicBezTo>
                  <a:cubicBezTo>
                    <a:pt x="4153" y="417"/>
                    <a:pt x="4150" y="433"/>
                    <a:pt x="4143" y="443"/>
                  </a:cubicBezTo>
                  <a:cubicBezTo>
                    <a:pt x="4137" y="453"/>
                    <a:pt x="4128" y="458"/>
                    <a:pt x="4115" y="458"/>
                  </a:cubicBezTo>
                  <a:cubicBezTo>
                    <a:pt x="4103" y="458"/>
                    <a:pt x="4095" y="454"/>
                    <a:pt x="4089" y="445"/>
                  </a:cubicBezTo>
                  <a:cubicBezTo>
                    <a:pt x="4083" y="437"/>
                    <a:pt x="4080" y="420"/>
                    <a:pt x="4080" y="396"/>
                  </a:cubicBezTo>
                  <a:cubicBezTo>
                    <a:pt x="4080" y="195"/>
                    <a:pt x="4080" y="195"/>
                    <a:pt x="4080" y="195"/>
                  </a:cubicBezTo>
                  <a:cubicBezTo>
                    <a:pt x="4167" y="195"/>
                    <a:pt x="4167" y="195"/>
                    <a:pt x="4167" y="195"/>
                  </a:cubicBezTo>
                  <a:cubicBezTo>
                    <a:pt x="4167" y="165"/>
                    <a:pt x="4167" y="165"/>
                    <a:pt x="4167" y="165"/>
                  </a:cubicBezTo>
                  <a:cubicBezTo>
                    <a:pt x="4080" y="165"/>
                    <a:pt x="4080" y="165"/>
                    <a:pt x="4080" y="165"/>
                  </a:cubicBezTo>
                  <a:cubicBezTo>
                    <a:pt x="4080" y="75"/>
                    <a:pt x="4080" y="75"/>
                    <a:pt x="4080" y="75"/>
                  </a:cubicBezTo>
                  <a:cubicBezTo>
                    <a:pt x="4041" y="75"/>
                    <a:pt x="4041" y="75"/>
                    <a:pt x="4041" y="75"/>
                  </a:cubicBezTo>
                  <a:cubicBezTo>
                    <a:pt x="4039" y="108"/>
                    <a:pt x="4032" y="131"/>
                    <a:pt x="4023" y="145"/>
                  </a:cubicBezTo>
                  <a:cubicBezTo>
                    <a:pt x="4013" y="158"/>
                    <a:pt x="3994" y="165"/>
                    <a:pt x="3964" y="165"/>
                  </a:cubicBezTo>
                  <a:cubicBezTo>
                    <a:pt x="3964" y="195"/>
                    <a:pt x="3964" y="195"/>
                    <a:pt x="3964" y="195"/>
                  </a:cubicBezTo>
                  <a:cubicBezTo>
                    <a:pt x="4023" y="195"/>
                    <a:pt x="4023" y="195"/>
                    <a:pt x="4023" y="195"/>
                  </a:cubicBezTo>
                  <a:lnTo>
                    <a:pt x="4023" y="251"/>
                  </a:lnTo>
                  <a:close/>
                  <a:moveTo>
                    <a:pt x="4614" y="165"/>
                  </a:moveTo>
                  <a:cubicBezTo>
                    <a:pt x="4763" y="165"/>
                    <a:pt x="4763" y="165"/>
                    <a:pt x="4763" y="165"/>
                  </a:cubicBezTo>
                  <a:cubicBezTo>
                    <a:pt x="4763" y="193"/>
                    <a:pt x="4763" y="193"/>
                    <a:pt x="4763" y="193"/>
                  </a:cubicBezTo>
                  <a:cubicBezTo>
                    <a:pt x="4748" y="194"/>
                    <a:pt x="4738" y="197"/>
                    <a:pt x="4731" y="203"/>
                  </a:cubicBezTo>
                  <a:cubicBezTo>
                    <a:pt x="4724" y="210"/>
                    <a:pt x="4718" y="219"/>
                    <a:pt x="4713" y="232"/>
                  </a:cubicBezTo>
                  <a:cubicBezTo>
                    <a:pt x="4612" y="489"/>
                    <a:pt x="4612" y="489"/>
                    <a:pt x="4612" y="489"/>
                  </a:cubicBezTo>
                  <a:cubicBezTo>
                    <a:pt x="4550" y="489"/>
                    <a:pt x="4550" y="489"/>
                    <a:pt x="4550" y="489"/>
                  </a:cubicBezTo>
                  <a:cubicBezTo>
                    <a:pt x="4445" y="223"/>
                    <a:pt x="4445" y="223"/>
                    <a:pt x="4445" y="223"/>
                  </a:cubicBezTo>
                  <a:cubicBezTo>
                    <a:pt x="4441" y="212"/>
                    <a:pt x="4436" y="205"/>
                    <a:pt x="4430" y="201"/>
                  </a:cubicBezTo>
                  <a:cubicBezTo>
                    <a:pt x="4425" y="197"/>
                    <a:pt x="4416" y="194"/>
                    <a:pt x="4403" y="193"/>
                  </a:cubicBezTo>
                  <a:cubicBezTo>
                    <a:pt x="4403" y="165"/>
                    <a:pt x="4403" y="165"/>
                    <a:pt x="4403" y="165"/>
                  </a:cubicBezTo>
                  <a:cubicBezTo>
                    <a:pt x="4563" y="165"/>
                    <a:pt x="4563" y="165"/>
                    <a:pt x="4563" y="165"/>
                  </a:cubicBezTo>
                  <a:cubicBezTo>
                    <a:pt x="4563" y="193"/>
                    <a:pt x="4563" y="193"/>
                    <a:pt x="4563" y="193"/>
                  </a:cubicBezTo>
                  <a:cubicBezTo>
                    <a:pt x="4523" y="193"/>
                    <a:pt x="4523" y="193"/>
                    <a:pt x="4523" y="193"/>
                  </a:cubicBezTo>
                  <a:cubicBezTo>
                    <a:pt x="4510" y="193"/>
                    <a:pt x="4504" y="199"/>
                    <a:pt x="4504" y="210"/>
                  </a:cubicBezTo>
                  <a:cubicBezTo>
                    <a:pt x="4504" y="214"/>
                    <a:pt x="4507" y="225"/>
                    <a:pt x="4514" y="244"/>
                  </a:cubicBezTo>
                  <a:cubicBezTo>
                    <a:pt x="4586" y="442"/>
                    <a:pt x="4586" y="442"/>
                    <a:pt x="4586" y="442"/>
                  </a:cubicBezTo>
                  <a:cubicBezTo>
                    <a:pt x="4661" y="245"/>
                    <a:pt x="4661" y="245"/>
                    <a:pt x="4661" y="245"/>
                  </a:cubicBezTo>
                  <a:cubicBezTo>
                    <a:pt x="4668" y="225"/>
                    <a:pt x="4672" y="212"/>
                    <a:pt x="4672" y="205"/>
                  </a:cubicBezTo>
                  <a:cubicBezTo>
                    <a:pt x="4672" y="197"/>
                    <a:pt x="4665" y="193"/>
                    <a:pt x="4650" y="193"/>
                  </a:cubicBezTo>
                  <a:cubicBezTo>
                    <a:pt x="4614" y="193"/>
                    <a:pt x="4614" y="193"/>
                    <a:pt x="4614" y="193"/>
                  </a:cubicBezTo>
                  <a:lnTo>
                    <a:pt x="4614" y="165"/>
                  </a:lnTo>
                  <a:close/>
                  <a:moveTo>
                    <a:pt x="5011" y="221"/>
                  </a:moveTo>
                  <a:cubicBezTo>
                    <a:pt x="5025" y="243"/>
                    <a:pt x="5032" y="277"/>
                    <a:pt x="5032" y="325"/>
                  </a:cubicBezTo>
                  <a:cubicBezTo>
                    <a:pt x="5032" y="372"/>
                    <a:pt x="5025" y="407"/>
                    <a:pt x="5011" y="428"/>
                  </a:cubicBezTo>
                  <a:cubicBezTo>
                    <a:pt x="4996" y="450"/>
                    <a:pt x="4974" y="461"/>
                    <a:pt x="4942" y="461"/>
                  </a:cubicBezTo>
                  <a:cubicBezTo>
                    <a:pt x="4911" y="461"/>
                    <a:pt x="4889" y="450"/>
                    <a:pt x="4874" y="428"/>
                  </a:cubicBezTo>
                  <a:cubicBezTo>
                    <a:pt x="4860" y="407"/>
                    <a:pt x="4852" y="372"/>
                    <a:pt x="4852" y="325"/>
                  </a:cubicBezTo>
                  <a:cubicBezTo>
                    <a:pt x="4852" y="277"/>
                    <a:pt x="4860" y="243"/>
                    <a:pt x="4874" y="221"/>
                  </a:cubicBezTo>
                  <a:cubicBezTo>
                    <a:pt x="4889" y="200"/>
                    <a:pt x="4911" y="189"/>
                    <a:pt x="4942" y="189"/>
                  </a:cubicBezTo>
                  <a:cubicBezTo>
                    <a:pt x="4974" y="189"/>
                    <a:pt x="4996" y="200"/>
                    <a:pt x="5011" y="221"/>
                  </a:cubicBezTo>
                  <a:moveTo>
                    <a:pt x="4802" y="249"/>
                  </a:moveTo>
                  <a:cubicBezTo>
                    <a:pt x="4794" y="271"/>
                    <a:pt x="4790" y="296"/>
                    <a:pt x="4790" y="325"/>
                  </a:cubicBezTo>
                  <a:cubicBezTo>
                    <a:pt x="4790" y="354"/>
                    <a:pt x="4794" y="379"/>
                    <a:pt x="4802" y="401"/>
                  </a:cubicBezTo>
                  <a:cubicBezTo>
                    <a:pt x="4810" y="422"/>
                    <a:pt x="4821" y="440"/>
                    <a:pt x="4835" y="453"/>
                  </a:cubicBezTo>
                  <a:cubicBezTo>
                    <a:pt x="4850" y="467"/>
                    <a:pt x="4866" y="477"/>
                    <a:pt x="4884" y="483"/>
                  </a:cubicBezTo>
                  <a:cubicBezTo>
                    <a:pt x="4902" y="490"/>
                    <a:pt x="4922" y="493"/>
                    <a:pt x="4942" y="493"/>
                  </a:cubicBezTo>
                  <a:cubicBezTo>
                    <a:pt x="4964" y="493"/>
                    <a:pt x="4983" y="490"/>
                    <a:pt x="5001" y="483"/>
                  </a:cubicBezTo>
                  <a:cubicBezTo>
                    <a:pt x="5019" y="477"/>
                    <a:pt x="5035" y="467"/>
                    <a:pt x="5050" y="453"/>
                  </a:cubicBezTo>
                  <a:cubicBezTo>
                    <a:pt x="5064" y="440"/>
                    <a:pt x="5075" y="422"/>
                    <a:pt x="5083" y="401"/>
                  </a:cubicBezTo>
                  <a:cubicBezTo>
                    <a:pt x="5091" y="379"/>
                    <a:pt x="5095" y="354"/>
                    <a:pt x="5095" y="325"/>
                  </a:cubicBezTo>
                  <a:cubicBezTo>
                    <a:pt x="5095" y="296"/>
                    <a:pt x="5091" y="271"/>
                    <a:pt x="5083" y="249"/>
                  </a:cubicBezTo>
                  <a:cubicBezTo>
                    <a:pt x="5075" y="228"/>
                    <a:pt x="5064" y="210"/>
                    <a:pt x="5050" y="196"/>
                  </a:cubicBezTo>
                  <a:cubicBezTo>
                    <a:pt x="5035" y="183"/>
                    <a:pt x="5019" y="173"/>
                    <a:pt x="5001" y="166"/>
                  </a:cubicBezTo>
                  <a:cubicBezTo>
                    <a:pt x="4983" y="160"/>
                    <a:pt x="4964" y="157"/>
                    <a:pt x="4942" y="157"/>
                  </a:cubicBezTo>
                  <a:cubicBezTo>
                    <a:pt x="4922" y="157"/>
                    <a:pt x="4902" y="160"/>
                    <a:pt x="4884" y="166"/>
                  </a:cubicBezTo>
                  <a:cubicBezTo>
                    <a:pt x="4866" y="173"/>
                    <a:pt x="4850" y="183"/>
                    <a:pt x="4835" y="196"/>
                  </a:cubicBezTo>
                  <a:cubicBezTo>
                    <a:pt x="4821" y="210"/>
                    <a:pt x="4810" y="228"/>
                    <a:pt x="4802" y="249"/>
                  </a:cubicBezTo>
                  <a:moveTo>
                    <a:pt x="5387" y="221"/>
                  </a:moveTo>
                  <a:cubicBezTo>
                    <a:pt x="5401" y="243"/>
                    <a:pt x="5408" y="277"/>
                    <a:pt x="5408" y="325"/>
                  </a:cubicBezTo>
                  <a:cubicBezTo>
                    <a:pt x="5408" y="372"/>
                    <a:pt x="5401" y="407"/>
                    <a:pt x="5387" y="428"/>
                  </a:cubicBezTo>
                  <a:cubicBezTo>
                    <a:pt x="5372" y="450"/>
                    <a:pt x="5349" y="461"/>
                    <a:pt x="5318" y="461"/>
                  </a:cubicBezTo>
                  <a:cubicBezTo>
                    <a:pt x="5287" y="461"/>
                    <a:pt x="5264" y="450"/>
                    <a:pt x="5250" y="428"/>
                  </a:cubicBezTo>
                  <a:cubicBezTo>
                    <a:pt x="5236" y="407"/>
                    <a:pt x="5228" y="372"/>
                    <a:pt x="5228" y="325"/>
                  </a:cubicBezTo>
                  <a:cubicBezTo>
                    <a:pt x="5228" y="277"/>
                    <a:pt x="5236" y="243"/>
                    <a:pt x="5250" y="221"/>
                  </a:cubicBezTo>
                  <a:cubicBezTo>
                    <a:pt x="5264" y="200"/>
                    <a:pt x="5287" y="189"/>
                    <a:pt x="5318" y="189"/>
                  </a:cubicBezTo>
                  <a:cubicBezTo>
                    <a:pt x="5349" y="189"/>
                    <a:pt x="5372" y="200"/>
                    <a:pt x="5387" y="221"/>
                  </a:cubicBezTo>
                  <a:moveTo>
                    <a:pt x="5178" y="249"/>
                  </a:moveTo>
                  <a:cubicBezTo>
                    <a:pt x="5170" y="271"/>
                    <a:pt x="5166" y="296"/>
                    <a:pt x="5166" y="325"/>
                  </a:cubicBezTo>
                  <a:cubicBezTo>
                    <a:pt x="5166" y="354"/>
                    <a:pt x="5170" y="379"/>
                    <a:pt x="5178" y="401"/>
                  </a:cubicBezTo>
                  <a:cubicBezTo>
                    <a:pt x="5186" y="422"/>
                    <a:pt x="5197" y="440"/>
                    <a:pt x="5211" y="453"/>
                  </a:cubicBezTo>
                  <a:cubicBezTo>
                    <a:pt x="5225" y="467"/>
                    <a:pt x="5242" y="477"/>
                    <a:pt x="5260" y="483"/>
                  </a:cubicBezTo>
                  <a:cubicBezTo>
                    <a:pt x="5278" y="490"/>
                    <a:pt x="5298" y="493"/>
                    <a:pt x="5318" y="493"/>
                  </a:cubicBezTo>
                  <a:cubicBezTo>
                    <a:pt x="5339" y="493"/>
                    <a:pt x="5359" y="490"/>
                    <a:pt x="5377" y="483"/>
                  </a:cubicBezTo>
                  <a:cubicBezTo>
                    <a:pt x="5395" y="477"/>
                    <a:pt x="5411" y="467"/>
                    <a:pt x="5425" y="453"/>
                  </a:cubicBezTo>
                  <a:cubicBezTo>
                    <a:pt x="5440" y="440"/>
                    <a:pt x="5451" y="422"/>
                    <a:pt x="5459" y="401"/>
                  </a:cubicBezTo>
                  <a:cubicBezTo>
                    <a:pt x="5466" y="379"/>
                    <a:pt x="5470" y="354"/>
                    <a:pt x="5470" y="325"/>
                  </a:cubicBezTo>
                  <a:cubicBezTo>
                    <a:pt x="5470" y="296"/>
                    <a:pt x="5466" y="271"/>
                    <a:pt x="5459" y="249"/>
                  </a:cubicBezTo>
                  <a:cubicBezTo>
                    <a:pt x="5451" y="228"/>
                    <a:pt x="5440" y="210"/>
                    <a:pt x="5425" y="196"/>
                  </a:cubicBezTo>
                  <a:cubicBezTo>
                    <a:pt x="5411" y="183"/>
                    <a:pt x="5395" y="173"/>
                    <a:pt x="5377" y="166"/>
                  </a:cubicBezTo>
                  <a:cubicBezTo>
                    <a:pt x="5359" y="160"/>
                    <a:pt x="5339" y="157"/>
                    <a:pt x="5318" y="157"/>
                  </a:cubicBezTo>
                  <a:cubicBezTo>
                    <a:pt x="5298" y="157"/>
                    <a:pt x="5278" y="160"/>
                    <a:pt x="5260" y="166"/>
                  </a:cubicBezTo>
                  <a:cubicBezTo>
                    <a:pt x="5242" y="173"/>
                    <a:pt x="5225" y="183"/>
                    <a:pt x="5211" y="196"/>
                  </a:cubicBezTo>
                  <a:cubicBezTo>
                    <a:pt x="5197" y="210"/>
                    <a:pt x="5186" y="228"/>
                    <a:pt x="5178" y="249"/>
                  </a:cubicBezTo>
                  <a:moveTo>
                    <a:pt x="5530" y="195"/>
                  </a:moveTo>
                  <a:cubicBezTo>
                    <a:pt x="5563" y="195"/>
                    <a:pt x="5563" y="195"/>
                    <a:pt x="5563" y="195"/>
                  </a:cubicBezTo>
                  <a:cubicBezTo>
                    <a:pt x="5575" y="195"/>
                    <a:pt x="5583" y="198"/>
                    <a:pt x="5587" y="204"/>
                  </a:cubicBezTo>
                  <a:cubicBezTo>
                    <a:pt x="5591" y="210"/>
                    <a:pt x="5593" y="218"/>
                    <a:pt x="5593" y="228"/>
                  </a:cubicBezTo>
                  <a:cubicBezTo>
                    <a:pt x="5593" y="418"/>
                    <a:pt x="5593" y="418"/>
                    <a:pt x="5593" y="418"/>
                  </a:cubicBezTo>
                  <a:cubicBezTo>
                    <a:pt x="5593" y="430"/>
                    <a:pt x="5590" y="440"/>
                    <a:pt x="5583" y="447"/>
                  </a:cubicBezTo>
                  <a:cubicBezTo>
                    <a:pt x="5577" y="453"/>
                    <a:pt x="5565" y="457"/>
                    <a:pt x="5549" y="457"/>
                  </a:cubicBezTo>
                  <a:cubicBezTo>
                    <a:pt x="5530" y="457"/>
                    <a:pt x="5530" y="457"/>
                    <a:pt x="5530" y="457"/>
                  </a:cubicBezTo>
                  <a:cubicBezTo>
                    <a:pt x="5530" y="485"/>
                    <a:pt x="5530" y="485"/>
                    <a:pt x="5530" y="485"/>
                  </a:cubicBezTo>
                  <a:cubicBezTo>
                    <a:pt x="5722" y="485"/>
                    <a:pt x="5722" y="485"/>
                    <a:pt x="5722" y="485"/>
                  </a:cubicBezTo>
                  <a:cubicBezTo>
                    <a:pt x="5722" y="457"/>
                    <a:pt x="5722" y="457"/>
                    <a:pt x="5722" y="457"/>
                  </a:cubicBezTo>
                  <a:cubicBezTo>
                    <a:pt x="5695" y="457"/>
                    <a:pt x="5695" y="457"/>
                    <a:pt x="5695" y="457"/>
                  </a:cubicBezTo>
                  <a:cubicBezTo>
                    <a:pt x="5679" y="457"/>
                    <a:pt x="5667" y="453"/>
                    <a:pt x="5660" y="447"/>
                  </a:cubicBezTo>
                  <a:cubicBezTo>
                    <a:pt x="5654" y="440"/>
                    <a:pt x="5650" y="430"/>
                    <a:pt x="5650" y="418"/>
                  </a:cubicBezTo>
                  <a:cubicBezTo>
                    <a:pt x="5650" y="306"/>
                    <a:pt x="5650" y="306"/>
                    <a:pt x="5650" y="306"/>
                  </a:cubicBezTo>
                  <a:cubicBezTo>
                    <a:pt x="5650" y="287"/>
                    <a:pt x="5653" y="271"/>
                    <a:pt x="5657" y="257"/>
                  </a:cubicBezTo>
                  <a:cubicBezTo>
                    <a:pt x="5662" y="244"/>
                    <a:pt x="5668" y="233"/>
                    <a:pt x="5676" y="225"/>
                  </a:cubicBezTo>
                  <a:cubicBezTo>
                    <a:pt x="5684" y="216"/>
                    <a:pt x="5691" y="210"/>
                    <a:pt x="5700" y="207"/>
                  </a:cubicBezTo>
                  <a:cubicBezTo>
                    <a:pt x="5708" y="203"/>
                    <a:pt x="5715" y="201"/>
                    <a:pt x="5722" y="201"/>
                  </a:cubicBezTo>
                  <a:cubicBezTo>
                    <a:pt x="5745" y="201"/>
                    <a:pt x="5760" y="217"/>
                    <a:pt x="5766" y="249"/>
                  </a:cubicBezTo>
                  <a:cubicBezTo>
                    <a:pt x="5802" y="249"/>
                    <a:pt x="5802" y="249"/>
                    <a:pt x="5802" y="249"/>
                  </a:cubicBezTo>
                  <a:cubicBezTo>
                    <a:pt x="5802" y="162"/>
                    <a:pt x="5802" y="162"/>
                    <a:pt x="5802" y="162"/>
                  </a:cubicBezTo>
                  <a:cubicBezTo>
                    <a:pt x="5786" y="160"/>
                    <a:pt x="5769" y="159"/>
                    <a:pt x="5754" y="159"/>
                  </a:cubicBezTo>
                  <a:cubicBezTo>
                    <a:pt x="5727" y="159"/>
                    <a:pt x="5705" y="165"/>
                    <a:pt x="5689" y="175"/>
                  </a:cubicBezTo>
                  <a:cubicBezTo>
                    <a:pt x="5673" y="185"/>
                    <a:pt x="5658" y="203"/>
                    <a:pt x="5646" y="228"/>
                  </a:cubicBezTo>
                  <a:cubicBezTo>
                    <a:pt x="5645" y="228"/>
                    <a:pt x="5645" y="228"/>
                    <a:pt x="5645" y="228"/>
                  </a:cubicBezTo>
                  <a:cubicBezTo>
                    <a:pt x="5645" y="159"/>
                    <a:pt x="5645" y="159"/>
                    <a:pt x="5645" y="159"/>
                  </a:cubicBezTo>
                  <a:cubicBezTo>
                    <a:pt x="5631" y="161"/>
                    <a:pt x="5612" y="162"/>
                    <a:pt x="5589" y="163"/>
                  </a:cubicBezTo>
                  <a:cubicBezTo>
                    <a:pt x="5565" y="164"/>
                    <a:pt x="5546" y="165"/>
                    <a:pt x="5530" y="165"/>
                  </a:cubicBezTo>
                  <a:lnTo>
                    <a:pt x="5530" y="195"/>
                  </a:lnTo>
                  <a:close/>
                  <a:moveTo>
                    <a:pt x="6024" y="195"/>
                  </a:moveTo>
                  <a:cubicBezTo>
                    <a:pt x="6049" y="195"/>
                    <a:pt x="6049" y="195"/>
                    <a:pt x="6049" y="195"/>
                  </a:cubicBezTo>
                  <a:cubicBezTo>
                    <a:pt x="6063" y="195"/>
                    <a:pt x="6073" y="198"/>
                    <a:pt x="6079" y="204"/>
                  </a:cubicBezTo>
                  <a:cubicBezTo>
                    <a:pt x="6085" y="210"/>
                    <a:pt x="6088" y="221"/>
                    <a:pt x="6088" y="237"/>
                  </a:cubicBezTo>
                  <a:cubicBezTo>
                    <a:pt x="6088" y="248"/>
                    <a:pt x="6087" y="267"/>
                    <a:pt x="6086" y="292"/>
                  </a:cubicBezTo>
                  <a:cubicBezTo>
                    <a:pt x="6085" y="317"/>
                    <a:pt x="6085" y="335"/>
                    <a:pt x="6085" y="346"/>
                  </a:cubicBezTo>
                  <a:cubicBezTo>
                    <a:pt x="6085" y="380"/>
                    <a:pt x="6077" y="406"/>
                    <a:pt x="6062" y="425"/>
                  </a:cubicBezTo>
                  <a:cubicBezTo>
                    <a:pt x="6046" y="444"/>
                    <a:pt x="6026" y="454"/>
                    <a:pt x="6002" y="454"/>
                  </a:cubicBezTo>
                  <a:cubicBezTo>
                    <a:pt x="5980" y="454"/>
                    <a:pt x="5963" y="447"/>
                    <a:pt x="5953" y="434"/>
                  </a:cubicBezTo>
                  <a:cubicBezTo>
                    <a:pt x="5943" y="420"/>
                    <a:pt x="5938" y="397"/>
                    <a:pt x="5938" y="364"/>
                  </a:cubicBezTo>
                  <a:cubicBezTo>
                    <a:pt x="5938" y="159"/>
                    <a:pt x="5938" y="159"/>
                    <a:pt x="5938" y="159"/>
                  </a:cubicBezTo>
                  <a:cubicBezTo>
                    <a:pt x="5923" y="161"/>
                    <a:pt x="5906" y="162"/>
                    <a:pt x="5886" y="163"/>
                  </a:cubicBezTo>
                  <a:cubicBezTo>
                    <a:pt x="5867" y="164"/>
                    <a:pt x="5847" y="165"/>
                    <a:pt x="5827" y="165"/>
                  </a:cubicBezTo>
                  <a:cubicBezTo>
                    <a:pt x="5827" y="195"/>
                    <a:pt x="5827" y="195"/>
                    <a:pt x="5827" y="195"/>
                  </a:cubicBezTo>
                  <a:cubicBezTo>
                    <a:pt x="5850" y="195"/>
                    <a:pt x="5850" y="195"/>
                    <a:pt x="5850" y="195"/>
                  </a:cubicBezTo>
                  <a:cubicBezTo>
                    <a:pt x="5860" y="195"/>
                    <a:pt x="5868" y="198"/>
                    <a:pt x="5873" y="203"/>
                  </a:cubicBezTo>
                  <a:cubicBezTo>
                    <a:pt x="5878" y="209"/>
                    <a:pt x="5881" y="219"/>
                    <a:pt x="5881" y="234"/>
                  </a:cubicBezTo>
                  <a:cubicBezTo>
                    <a:pt x="5881" y="393"/>
                    <a:pt x="5881" y="393"/>
                    <a:pt x="5881" y="393"/>
                  </a:cubicBezTo>
                  <a:cubicBezTo>
                    <a:pt x="5881" y="426"/>
                    <a:pt x="5890" y="452"/>
                    <a:pt x="5907" y="468"/>
                  </a:cubicBezTo>
                  <a:cubicBezTo>
                    <a:pt x="5925" y="485"/>
                    <a:pt x="5950" y="493"/>
                    <a:pt x="5983" y="493"/>
                  </a:cubicBezTo>
                  <a:cubicBezTo>
                    <a:pt x="6009" y="493"/>
                    <a:pt x="6030" y="488"/>
                    <a:pt x="6047" y="479"/>
                  </a:cubicBezTo>
                  <a:cubicBezTo>
                    <a:pt x="6064" y="469"/>
                    <a:pt x="6078" y="453"/>
                    <a:pt x="6088" y="432"/>
                  </a:cubicBezTo>
                  <a:cubicBezTo>
                    <a:pt x="6090" y="432"/>
                    <a:pt x="6090" y="432"/>
                    <a:pt x="6090" y="432"/>
                  </a:cubicBezTo>
                  <a:cubicBezTo>
                    <a:pt x="6090" y="439"/>
                    <a:pt x="6090" y="448"/>
                    <a:pt x="6090" y="459"/>
                  </a:cubicBezTo>
                  <a:cubicBezTo>
                    <a:pt x="6091" y="473"/>
                    <a:pt x="6091" y="482"/>
                    <a:pt x="6091" y="485"/>
                  </a:cubicBezTo>
                  <a:cubicBezTo>
                    <a:pt x="6199" y="485"/>
                    <a:pt x="6199" y="485"/>
                    <a:pt x="6199" y="485"/>
                  </a:cubicBezTo>
                  <a:cubicBezTo>
                    <a:pt x="6199" y="457"/>
                    <a:pt x="6199" y="457"/>
                    <a:pt x="6199" y="457"/>
                  </a:cubicBezTo>
                  <a:cubicBezTo>
                    <a:pt x="6185" y="457"/>
                    <a:pt x="6185" y="457"/>
                    <a:pt x="6185" y="457"/>
                  </a:cubicBezTo>
                  <a:cubicBezTo>
                    <a:pt x="6169" y="457"/>
                    <a:pt x="6158" y="454"/>
                    <a:pt x="6152" y="448"/>
                  </a:cubicBezTo>
                  <a:cubicBezTo>
                    <a:pt x="6147" y="442"/>
                    <a:pt x="6144" y="429"/>
                    <a:pt x="6144" y="407"/>
                  </a:cubicBezTo>
                  <a:cubicBezTo>
                    <a:pt x="6144" y="159"/>
                    <a:pt x="6144" y="159"/>
                    <a:pt x="6144" y="159"/>
                  </a:cubicBezTo>
                  <a:cubicBezTo>
                    <a:pt x="6131" y="163"/>
                    <a:pt x="6091" y="165"/>
                    <a:pt x="6024" y="165"/>
                  </a:cubicBezTo>
                  <a:lnTo>
                    <a:pt x="6024" y="195"/>
                  </a:lnTo>
                  <a:close/>
                  <a:moveTo>
                    <a:pt x="6304" y="11"/>
                  </a:moveTo>
                  <a:cubicBezTo>
                    <a:pt x="6297" y="19"/>
                    <a:pt x="6294" y="30"/>
                    <a:pt x="6294" y="44"/>
                  </a:cubicBezTo>
                  <a:cubicBezTo>
                    <a:pt x="6294" y="58"/>
                    <a:pt x="6297" y="69"/>
                    <a:pt x="6304" y="77"/>
                  </a:cubicBezTo>
                  <a:cubicBezTo>
                    <a:pt x="6311" y="85"/>
                    <a:pt x="6321" y="89"/>
                    <a:pt x="6334" y="89"/>
                  </a:cubicBezTo>
                  <a:cubicBezTo>
                    <a:pt x="6346" y="89"/>
                    <a:pt x="6356" y="85"/>
                    <a:pt x="6363" y="77"/>
                  </a:cubicBezTo>
                  <a:cubicBezTo>
                    <a:pt x="6370" y="69"/>
                    <a:pt x="6374" y="58"/>
                    <a:pt x="6374" y="44"/>
                  </a:cubicBezTo>
                  <a:cubicBezTo>
                    <a:pt x="6374" y="30"/>
                    <a:pt x="6370" y="19"/>
                    <a:pt x="6363" y="11"/>
                  </a:cubicBezTo>
                  <a:cubicBezTo>
                    <a:pt x="6356" y="4"/>
                    <a:pt x="6346" y="0"/>
                    <a:pt x="6334" y="0"/>
                  </a:cubicBezTo>
                  <a:cubicBezTo>
                    <a:pt x="6321" y="0"/>
                    <a:pt x="6311" y="4"/>
                    <a:pt x="6304" y="11"/>
                  </a:cubicBezTo>
                  <a:moveTo>
                    <a:pt x="6243" y="195"/>
                  </a:moveTo>
                  <a:cubicBezTo>
                    <a:pt x="6276" y="195"/>
                    <a:pt x="6276" y="195"/>
                    <a:pt x="6276" y="195"/>
                  </a:cubicBezTo>
                  <a:cubicBezTo>
                    <a:pt x="6288" y="195"/>
                    <a:pt x="6296" y="198"/>
                    <a:pt x="6300" y="204"/>
                  </a:cubicBezTo>
                  <a:cubicBezTo>
                    <a:pt x="6304" y="210"/>
                    <a:pt x="6307" y="218"/>
                    <a:pt x="6307" y="228"/>
                  </a:cubicBezTo>
                  <a:cubicBezTo>
                    <a:pt x="6307" y="418"/>
                    <a:pt x="6307" y="418"/>
                    <a:pt x="6307" y="418"/>
                  </a:cubicBezTo>
                  <a:cubicBezTo>
                    <a:pt x="6307" y="430"/>
                    <a:pt x="6303" y="440"/>
                    <a:pt x="6296" y="447"/>
                  </a:cubicBezTo>
                  <a:cubicBezTo>
                    <a:pt x="6290" y="453"/>
                    <a:pt x="6278" y="457"/>
                    <a:pt x="6262" y="457"/>
                  </a:cubicBezTo>
                  <a:cubicBezTo>
                    <a:pt x="6243" y="457"/>
                    <a:pt x="6243" y="457"/>
                    <a:pt x="6243" y="457"/>
                  </a:cubicBezTo>
                  <a:cubicBezTo>
                    <a:pt x="6243" y="485"/>
                    <a:pt x="6243" y="485"/>
                    <a:pt x="6243" y="485"/>
                  </a:cubicBezTo>
                  <a:cubicBezTo>
                    <a:pt x="6422" y="485"/>
                    <a:pt x="6422" y="485"/>
                    <a:pt x="6422" y="485"/>
                  </a:cubicBezTo>
                  <a:cubicBezTo>
                    <a:pt x="6422" y="457"/>
                    <a:pt x="6422" y="457"/>
                    <a:pt x="6422" y="457"/>
                  </a:cubicBezTo>
                  <a:cubicBezTo>
                    <a:pt x="6408" y="457"/>
                    <a:pt x="6408" y="457"/>
                    <a:pt x="6408" y="457"/>
                  </a:cubicBezTo>
                  <a:cubicBezTo>
                    <a:pt x="6392" y="457"/>
                    <a:pt x="6380" y="453"/>
                    <a:pt x="6374" y="447"/>
                  </a:cubicBezTo>
                  <a:cubicBezTo>
                    <a:pt x="6367" y="440"/>
                    <a:pt x="6363" y="430"/>
                    <a:pt x="6363" y="418"/>
                  </a:cubicBezTo>
                  <a:cubicBezTo>
                    <a:pt x="6363" y="159"/>
                    <a:pt x="6363" y="159"/>
                    <a:pt x="6363" y="159"/>
                  </a:cubicBezTo>
                  <a:cubicBezTo>
                    <a:pt x="6347" y="161"/>
                    <a:pt x="6326" y="162"/>
                    <a:pt x="6302" y="163"/>
                  </a:cubicBezTo>
                  <a:cubicBezTo>
                    <a:pt x="6278" y="164"/>
                    <a:pt x="6258" y="165"/>
                    <a:pt x="6243" y="165"/>
                  </a:cubicBezTo>
                  <a:lnTo>
                    <a:pt x="6243" y="195"/>
                  </a:lnTo>
                  <a:close/>
                  <a:moveTo>
                    <a:pt x="6524" y="251"/>
                  </a:moveTo>
                  <a:cubicBezTo>
                    <a:pt x="6524" y="258"/>
                    <a:pt x="6524" y="269"/>
                    <a:pt x="6524" y="282"/>
                  </a:cubicBezTo>
                  <a:cubicBezTo>
                    <a:pt x="6524" y="295"/>
                    <a:pt x="6523" y="312"/>
                    <a:pt x="6523" y="332"/>
                  </a:cubicBezTo>
                  <a:cubicBezTo>
                    <a:pt x="6522" y="369"/>
                    <a:pt x="6522" y="394"/>
                    <a:pt x="6522" y="407"/>
                  </a:cubicBezTo>
                  <a:cubicBezTo>
                    <a:pt x="6522" y="437"/>
                    <a:pt x="6529" y="459"/>
                    <a:pt x="6542" y="473"/>
                  </a:cubicBezTo>
                  <a:cubicBezTo>
                    <a:pt x="6556" y="486"/>
                    <a:pt x="6578" y="493"/>
                    <a:pt x="6606" y="493"/>
                  </a:cubicBezTo>
                  <a:cubicBezTo>
                    <a:pt x="6637" y="493"/>
                    <a:pt x="6660" y="485"/>
                    <a:pt x="6674" y="470"/>
                  </a:cubicBezTo>
                  <a:cubicBezTo>
                    <a:pt x="6689" y="454"/>
                    <a:pt x="6697" y="429"/>
                    <a:pt x="6697" y="393"/>
                  </a:cubicBezTo>
                  <a:cubicBezTo>
                    <a:pt x="6655" y="393"/>
                    <a:pt x="6655" y="393"/>
                    <a:pt x="6655" y="393"/>
                  </a:cubicBezTo>
                  <a:cubicBezTo>
                    <a:pt x="6654" y="417"/>
                    <a:pt x="6651" y="433"/>
                    <a:pt x="6645" y="443"/>
                  </a:cubicBezTo>
                  <a:cubicBezTo>
                    <a:pt x="6638" y="453"/>
                    <a:pt x="6629" y="458"/>
                    <a:pt x="6616" y="458"/>
                  </a:cubicBezTo>
                  <a:cubicBezTo>
                    <a:pt x="6604" y="458"/>
                    <a:pt x="6596" y="454"/>
                    <a:pt x="6590" y="445"/>
                  </a:cubicBezTo>
                  <a:cubicBezTo>
                    <a:pt x="6584" y="437"/>
                    <a:pt x="6581" y="420"/>
                    <a:pt x="6581" y="396"/>
                  </a:cubicBezTo>
                  <a:cubicBezTo>
                    <a:pt x="6581" y="195"/>
                    <a:pt x="6581" y="195"/>
                    <a:pt x="6581" y="195"/>
                  </a:cubicBezTo>
                  <a:cubicBezTo>
                    <a:pt x="6668" y="195"/>
                    <a:pt x="6668" y="195"/>
                    <a:pt x="6668" y="195"/>
                  </a:cubicBezTo>
                  <a:cubicBezTo>
                    <a:pt x="6668" y="165"/>
                    <a:pt x="6668" y="165"/>
                    <a:pt x="6668" y="165"/>
                  </a:cubicBezTo>
                  <a:cubicBezTo>
                    <a:pt x="6581" y="165"/>
                    <a:pt x="6581" y="165"/>
                    <a:pt x="6581" y="165"/>
                  </a:cubicBezTo>
                  <a:cubicBezTo>
                    <a:pt x="6581" y="75"/>
                    <a:pt x="6581" y="75"/>
                    <a:pt x="6581" y="75"/>
                  </a:cubicBezTo>
                  <a:cubicBezTo>
                    <a:pt x="6542" y="75"/>
                    <a:pt x="6542" y="75"/>
                    <a:pt x="6542" y="75"/>
                  </a:cubicBezTo>
                  <a:cubicBezTo>
                    <a:pt x="6540" y="108"/>
                    <a:pt x="6534" y="131"/>
                    <a:pt x="6524" y="145"/>
                  </a:cubicBezTo>
                  <a:cubicBezTo>
                    <a:pt x="6514" y="158"/>
                    <a:pt x="6495" y="165"/>
                    <a:pt x="6465" y="165"/>
                  </a:cubicBezTo>
                  <a:cubicBezTo>
                    <a:pt x="6465" y="195"/>
                    <a:pt x="6465" y="195"/>
                    <a:pt x="6465" y="195"/>
                  </a:cubicBezTo>
                  <a:cubicBezTo>
                    <a:pt x="6524" y="195"/>
                    <a:pt x="6524" y="195"/>
                    <a:pt x="6524" y="195"/>
                  </a:cubicBezTo>
                  <a:lnTo>
                    <a:pt x="6524" y="251"/>
                  </a:lnTo>
                  <a:close/>
                  <a:moveTo>
                    <a:pt x="6802" y="409"/>
                  </a:moveTo>
                  <a:cubicBezTo>
                    <a:pt x="6776" y="409"/>
                    <a:pt x="6764" y="423"/>
                    <a:pt x="6764" y="451"/>
                  </a:cubicBezTo>
                  <a:cubicBezTo>
                    <a:pt x="6764" y="479"/>
                    <a:pt x="6776" y="493"/>
                    <a:pt x="6802" y="493"/>
                  </a:cubicBezTo>
                  <a:cubicBezTo>
                    <a:pt x="6828" y="493"/>
                    <a:pt x="6841" y="479"/>
                    <a:pt x="6841" y="451"/>
                  </a:cubicBezTo>
                  <a:cubicBezTo>
                    <a:pt x="6841" y="423"/>
                    <a:pt x="6828" y="409"/>
                    <a:pt x="6802" y="409"/>
                  </a:cubicBezTo>
                </a:path>
              </a:pathLst>
            </a:custGeom>
            <a:solidFill>
              <a:srgbClr val="CF2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Freeform 31"/>
            <p:cNvSpPr>
              <a:spLocks noSelect="1"/>
            </p:cNvSpPr>
            <p:nvPr/>
          </p:nvSpPr>
          <p:spPr bwMode="auto">
            <a:xfrm>
              <a:off x="4462" y="1115"/>
              <a:ext cx="942" cy="320"/>
            </a:xfrm>
            <a:custGeom>
              <a:avLst/>
              <a:gdLst>
                <a:gd name="T0" fmla="*/ 4290 w 6697"/>
                <a:gd name="T1" fmla="*/ 435 h 2277"/>
                <a:gd name="T2" fmla="*/ 4290 w 6697"/>
                <a:gd name="T3" fmla="*/ 1507 h 2277"/>
                <a:gd name="T4" fmla="*/ 4946 w 6697"/>
                <a:gd name="T5" fmla="*/ 819 h 2277"/>
                <a:gd name="T6" fmla="*/ 4290 w 6697"/>
                <a:gd name="T7" fmla="*/ 1260 h 2277"/>
                <a:gd name="T8" fmla="*/ 4290 w 6697"/>
                <a:gd name="T9" fmla="*/ 683 h 2277"/>
                <a:gd name="T10" fmla="*/ 4698 w 6697"/>
                <a:gd name="T11" fmla="*/ 1123 h 2277"/>
                <a:gd name="T12" fmla="*/ 5549 w 6697"/>
                <a:gd name="T13" fmla="*/ 435 h 2277"/>
                <a:gd name="T14" fmla="*/ 5549 w 6697"/>
                <a:gd name="T15" fmla="*/ 1507 h 2277"/>
                <a:gd name="T16" fmla="*/ 6204 w 6697"/>
                <a:gd name="T17" fmla="*/ 819 h 2277"/>
                <a:gd name="T18" fmla="*/ 5549 w 6697"/>
                <a:gd name="T19" fmla="*/ 1260 h 2277"/>
                <a:gd name="T20" fmla="*/ 5549 w 6697"/>
                <a:gd name="T21" fmla="*/ 683 h 2277"/>
                <a:gd name="T22" fmla="*/ 5957 w 6697"/>
                <a:gd name="T23" fmla="*/ 1123 h 2277"/>
                <a:gd name="T24" fmla="*/ 520 w 6697"/>
                <a:gd name="T25" fmla="*/ 1507 h 2277"/>
                <a:gd name="T26" fmla="*/ 0 w 6697"/>
                <a:gd name="T27" fmla="*/ 128 h 2277"/>
                <a:gd name="T28" fmla="*/ 248 w 6697"/>
                <a:gd name="T29" fmla="*/ 435 h 2277"/>
                <a:gd name="T30" fmla="*/ 520 w 6697"/>
                <a:gd name="T31" fmla="*/ 683 h 2277"/>
                <a:gd name="T32" fmla="*/ 384 w 6697"/>
                <a:gd name="T33" fmla="*/ 1260 h 2277"/>
                <a:gd name="T34" fmla="*/ 2163 w 6697"/>
                <a:gd name="T35" fmla="*/ 1514 h 2277"/>
                <a:gd name="T36" fmla="*/ 2424 w 6697"/>
                <a:gd name="T37" fmla="*/ 435 h 2277"/>
                <a:gd name="T38" fmla="*/ 2616 w 6697"/>
                <a:gd name="T39" fmla="*/ 683 h 2277"/>
                <a:gd name="T40" fmla="*/ 2287 w 6697"/>
                <a:gd name="T41" fmla="*/ 1385 h 2277"/>
                <a:gd name="T42" fmla="*/ 816 w 6697"/>
                <a:gd name="T43" fmla="*/ 819 h 2277"/>
                <a:gd name="T44" fmla="*/ 1569 w 6697"/>
                <a:gd name="T45" fmla="*/ 1507 h 2277"/>
                <a:gd name="T46" fmla="*/ 1200 w 6697"/>
                <a:gd name="T47" fmla="*/ 1260 h 2277"/>
                <a:gd name="T48" fmla="*/ 1683 w 6697"/>
                <a:gd name="T49" fmla="*/ 1088 h 2277"/>
                <a:gd name="T50" fmla="*/ 1472 w 6697"/>
                <a:gd name="T51" fmla="*/ 435 h 2277"/>
                <a:gd name="T52" fmla="*/ 1472 w 6697"/>
                <a:gd name="T53" fmla="*/ 683 h 2277"/>
                <a:gd name="T54" fmla="*/ 1064 w 6697"/>
                <a:gd name="T55" fmla="*/ 875 h 2277"/>
                <a:gd name="T56" fmla="*/ 6573 w 6697"/>
                <a:gd name="T57" fmla="*/ 293 h 2277"/>
                <a:gd name="T58" fmla="*/ 6573 w 6697"/>
                <a:gd name="T59" fmla="*/ 0 h 2277"/>
                <a:gd name="T60" fmla="*/ 6697 w 6697"/>
                <a:gd name="T61" fmla="*/ 1385 h 2277"/>
                <a:gd name="T62" fmla="*/ 6449 w 6697"/>
                <a:gd name="T63" fmla="*/ 557 h 2277"/>
                <a:gd name="T64" fmla="*/ 6697 w 6697"/>
                <a:gd name="T65" fmla="*/ 1385 h 2277"/>
                <a:gd name="T66" fmla="*/ 3172 w 6697"/>
                <a:gd name="T67" fmla="*/ 1507 h 2277"/>
                <a:gd name="T68" fmla="*/ 3324 w 6697"/>
                <a:gd name="T69" fmla="*/ 1332 h 2277"/>
                <a:gd name="T70" fmla="*/ 3774 w 6697"/>
                <a:gd name="T71" fmla="*/ 370 h 2277"/>
                <a:gd name="T72" fmla="*/ 2787 w 6697"/>
                <a:gd name="T73" fmla="*/ 819 h 2277"/>
                <a:gd name="T74" fmla="*/ 3034 w 6697"/>
                <a:gd name="T75" fmla="*/ 950 h 2277"/>
                <a:gd name="T76" fmla="*/ 3230 w 6697"/>
                <a:gd name="T77" fmla="*/ 683 h 2277"/>
                <a:gd name="T78" fmla="*/ 3485 w 6697"/>
                <a:gd name="T79" fmla="*/ 688 h 2277"/>
                <a:gd name="T80" fmla="*/ 3324 w 6697"/>
                <a:gd name="T81" fmla="*/ 1087 h 2277"/>
                <a:gd name="T82" fmla="*/ 2791 w 6697"/>
                <a:gd name="T83" fmla="*/ 1421 h 2277"/>
                <a:gd name="T84" fmla="*/ 3114 w 6697"/>
                <a:gd name="T85" fmla="*/ 2277 h 2277"/>
                <a:gd name="T86" fmla="*/ 3645 w 6697"/>
                <a:gd name="T87" fmla="*/ 1599 h 2277"/>
                <a:gd name="T88" fmla="*/ 2978 w 6697"/>
                <a:gd name="T89" fmla="*/ 1891 h 2277"/>
                <a:gd name="T90" fmla="*/ 3522 w 6697"/>
                <a:gd name="T91" fmla="*/ 1891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7" h="2277">
                  <a:moveTo>
                    <a:pt x="4946" y="819"/>
                  </a:moveTo>
                  <a:cubicBezTo>
                    <a:pt x="4946" y="604"/>
                    <a:pt x="4796" y="435"/>
                    <a:pt x="4562" y="435"/>
                  </a:cubicBezTo>
                  <a:cubicBezTo>
                    <a:pt x="4290" y="435"/>
                    <a:pt x="4290" y="435"/>
                    <a:pt x="4290" y="435"/>
                  </a:cubicBezTo>
                  <a:cubicBezTo>
                    <a:pt x="4056" y="435"/>
                    <a:pt x="3906" y="604"/>
                    <a:pt x="3906" y="819"/>
                  </a:cubicBezTo>
                  <a:cubicBezTo>
                    <a:pt x="3906" y="1123"/>
                    <a:pt x="3906" y="1123"/>
                    <a:pt x="3906" y="1123"/>
                  </a:cubicBezTo>
                  <a:cubicBezTo>
                    <a:pt x="3906" y="1339"/>
                    <a:pt x="4056" y="1507"/>
                    <a:pt x="4290" y="1507"/>
                  </a:cubicBezTo>
                  <a:cubicBezTo>
                    <a:pt x="4562" y="1507"/>
                    <a:pt x="4562" y="1507"/>
                    <a:pt x="4562" y="1507"/>
                  </a:cubicBezTo>
                  <a:cubicBezTo>
                    <a:pt x="4796" y="1507"/>
                    <a:pt x="4946" y="1339"/>
                    <a:pt x="4946" y="1123"/>
                  </a:cubicBezTo>
                  <a:cubicBezTo>
                    <a:pt x="4946" y="819"/>
                    <a:pt x="4946" y="819"/>
                    <a:pt x="4946" y="819"/>
                  </a:cubicBezTo>
                  <a:moveTo>
                    <a:pt x="4698" y="1123"/>
                  </a:moveTo>
                  <a:cubicBezTo>
                    <a:pt x="4698" y="1205"/>
                    <a:pt x="4658" y="1260"/>
                    <a:pt x="4562" y="1260"/>
                  </a:cubicBezTo>
                  <a:cubicBezTo>
                    <a:pt x="4290" y="1260"/>
                    <a:pt x="4290" y="1260"/>
                    <a:pt x="4290" y="1260"/>
                  </a:cubicBezTo>
                  <a:cubicBezTo>
                    <a:pt x="4194" y="1260"/>
                    <a:pt x="4154" y="1205"/>
                    <a:pt x="4154" y="1123"/>
                  </a:cubicBezTo>
                  <a:cubicBezTo>
                    <a:pt x="4154" y="819"/>
                    <a:pt x="4154" y="819"/>
                    <a:pt x="4154" y="819"/>
                  </a:cubicBezTo>
                  <a:cubicBezTo>
                    <a:pt x="4154" y="737"/>
                    <a:pt x="4194" y="683"/>
                    <a:pt x="4290" y="683"/>
                  </a:cubicBezTo>
                  <a:cubicBezTo>
                    <a:pt x="4562" y="683"/>
                    <a:pt x="4562" y="683"/>
                    <a:pt x="4562" y="683"/>
                  </a:cubicBezTo>
                  <a:cubicBezTo>
                    <a:pt x="4658" y="683"/>
                    <a:pt x="4698" y="737"/>
                    <a:pt x="4698" y="819"/>
                  </a:cubicBezTo>
                  <a:lnTo>
                    <a:pt x="4698" y="1123"/>
                  </a:lnTo>
                  <a:close/>
                  <a:moveTo>
                    <a:pt x="6204" y="819"/>
                  </a:moveTo>
                  <a:cubicBezTo>
                    <a:pt x="6204" y="604"/>
                    <a:pt x="6054" y="435"/>
                    <a:pt x="5820" y="435"/>
                  </a:cubicBezTo>
                  <a:cubicBezTo>
                    <a:pt x="5549" y="435"/>
                    <a:pt x="5549" y="435"/>
                    <a:pt x="5549" y="435"/>
                  </a:cubicBezTo>
                  <a:cubicBezTo>
                    <a:pt x="5315" y="435"/>
                    <a:pt x="5165" y="604"/>
                    <a:pt x="5165" y="819"/>
                  </a:cubicBezTo>
                  <a:cubicBezTo>
                    <a:pt x="5165" y="1123"/>
                    <a:pt x="5165" y="1123"/>
                    <a:pt x="5165" y="1123"/>
                  </a:cubicBezTo>
                  <a:cubicBezTo>
                    <a:pt x="5165" y="1339"/>
                    <a:pt x="5315" y="1507"/>
                    <a:pt x="5549" y="1507"/>
                  </a:cubicBezTo>
                  <a:cubicBezTo>
                    <a:pt x="5820" y="1507"/>
                    <a:pt x="5820" y="1507"/>
                    <a:pt x="5820" y="1507"/>
                  </a:cubicBezTo>
                  <a:cubicBezTo>
                    <a:pt x="6054" y="1507"/>
                    <a:pt x="6204" y="1339"/>
                    <a:pt x="6204" y="1123"/>
                  </a:cubicBezTo>
                  <a:cubicBezTo>
                    <a:pt x="6204" y="819"/>
                    <a:pt x="6204" y="819"/>
                    <a:pt x="6204" y="819"/>
                  </a:cubicBezTo>
                  <a:moveTo>
                    <a:pt x="5957" y="1123"/>
                  </a:moveTo>
                  <a:cubicBezTo>
                    <a:pt x="5957" y="1205"/>
                    <a:pt x="5917" y="1260"/>
                    <a:pt x="5820" y="1260"/>
                  </a:cubicBezTo>
                  <a:cubicBezTo>
                    <a:pt x="5549" y="1260"/>
                    <a:pt x="5549" y="1260"/>
                    <a:pt x="5549" y="1260"/>
                  </a:cubicBezTo>
                  <a:cubicBezTo>
                    <a:pt x="5452" y="1260"/>
                    <a:pt x="5412" y="1205"/>
                    <a:pt x="5412" y="1123"/>
                  </a:cubicBezTo>
                  <a:cubicBezTo>
                    <a:pt x="5412" y="819"/>
                    <a:pt x="5412" y="819"/>
                    <a:pt x="5412" y="819"/>
                  </a:cubicBezTo>
                  <a:cubicBezTo>
                    <a:pt x="5412" y="737"/>
                    <a:pt x="5452" y="683"/>
                    <a:pt x="5549" y="683"/>
                  </a:cubicBezTo>
                  <a:cubicBezTo>
                    <a:pt x="5820" y="683"/>
                    <a:pt x="5820" y="683"/>
                    <a:pt x="5820" y="683"/>
                  </a:cubicBezTo>
                  <a:cubicBezTo>
                    <a:pt x="5917" y="683"/>
                    <a:pt x="5957" y="737"/>
                    <a:pt x="5957" y="819"/>
                  </a:cubicBezTo>
                  <a:lnTo>
                    <a:pt x="5957" y="1123"/>
                  </a:lnTo>
                  <a:close/>
                  <a:moveTo>
                    <a:pt x="520" y="1260"/>
                  </a:moveTo>
                  <a:cubicBezTo>
                    <a:pt x="605" y="1260"/>
                    <a:pt x="648" y="1320"/>
                    <a:pt x="648" y="1383"/>
                  </a:cubicBezTo>
                  <a:cubicBezTo>
                    <a:pt x="648" y="1446"/>
                    <a:pt x="605" y="1507"/>
                    <a:pt x="520" y="1507"/>
                  </a:cubicBezTo>
                  <a:cubicBezTo>
                    <a:pt x="384" y="1507"/>
                    <a:pt x="384" y="1507"/>
                    <a:pt x="384" y="1507"/>
                  </a:cubicBezTo>
                  <a:cubicBezTo>
                    <a:pt x="150" y="1507"/>
                    <a:pt x="0" y="1339"/>
                    <a:pt x="0" y="1123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43"/>
                    <a:pt x="61" y="0"/>
                    <a:pt x="124" y="0"/>
                  </a:cubicBezTo>
                  <a:cubicBezTo>
                    <a:pt x="187" y="0"/>
                    <a:pt x="248" y="43"/>
                    <a:pt x="248" y="128"/>
                  </a:cubicBezTo>
                  <a:cubicBezTo>
                    <a:pt x="248" y="435"/>
                    <a:pt x="248" y="435"/>
                    <a:pt x="248" y="435"/>
                  </a:cubicBezTo>
                  <a:cubicBezTo>
                    <a:pt x="520" y="435"/>
                    <a:pt x="520" y="435"/>
                    <a:pt x="520" y="435"/>
                  </a:cubicBezTo>
                  <a:cubicBezTo>
                    <a:pt x="605" y="435"/>
                    <a:pt x="648" y="496"/>
                    <a:pt x="648" y="559"/>
                  </a:cubicBezTo>
                  <a:cubicBezTo>
                    <a:pt x="648" y="622"/>
                    <a:pt x="605" y="683"/>
                    <a:pt x="520" y="683"/>
                  </a:cubicBezTo>
                  <a:cubicBezTo>
                    <a:pt x="248" y="683"/>
                    <a:pt x="248" y="683"/>
                    <a:pt x="248" y="683"/>
                  </a:cubicBezTo>
                  <a:cubicBezTo>
                    <a:pt x="248" y="1123"/>
                    <a:pt x="248" y="1123"/>
                    <a:pt x="248" y="1123"/>
                  </a:cubicBezTo>
                  <a:cubicBezTo>
                    <a:pt x="248" y="1205"/>
                    <a:pt x="288" y="1260"/>
                    <a:pt x="384" y="1260"/>
                  </a:cubicBezTo>
                  <a:cubicBezTo>
                    <a:pt x="520" y="1260"/>
                    <a:pt x="520" y="1260"/>
                    <a:pt x="520" y="1260"/>
                  </a:cubicBezTo>
                  <a:moveTo>
                    <a:pt x="2287" y="1385"/>
                  </a:moveTo>
                  <a:cubicBezTo>
                    <a:pt x="2287" y="1471"/>
                    <a:pt x="2227" y="1514"/>
                    <a:pt x="2163" y="1514"/>
                  </a:cubicBezTo>
                  <a:cubicBezTo>
                    <a:pt x="2100" y="1514"/>
                    <a:pt x="2040" y="1471"/>
                    <a:pt x="2040" y="1385"/>
                  </a:cubicBezTo>
                  <a:cubicBezTo>
                    <a:pt x="2040" y="819"/>
                    <a:pt x="2040" y="819"/>
                    <a:pt x="2040" y="819"/>
                  </a:cubicBezTo>
                  <a:cubicBezTo>
                    <a:pt x="2040" y="604"/>
                    <a:pt x="2190" y="435"/>
                    <a:pt x="2424" y="435"/>
                  </a:cubicBezTo>
                  <a:cubicBezTo>
                    <a:pt x="2616" y="435"/>
                    <a:pt x="2616" y="435"/>
                    <a:pt x="2616" y="435"/>
                  </a:cubicBezTo>
                  <a:cubicBezTo>
                    <a:pt x="2702" y="435"/>
                    <a:pt x="2745" y="496"/>
                    <a:pt x="2745" y="559"/>
                  </a:cubicBezTo>
                  <a:cubicBezTo>
                    <a:pt x="2745" y="622"/>
                    <a:pt x="2702" y="683"/>
                    <a:pt x="2616" y="683"/>
                  </a:cubicBezTo>
                  <a:cubicBezTo>
                    <a:pt x="2424" y="683"/>
                    <a:pt x="2424" y="683"/>
                    <a:pt x="2424" y="683"/>
                  </a:cubicBezTo>
                  <a:cubicBezTo>
                    <a:pt x="2327" y="683"/>
                    <a:pt x="2287" y="737"/>
                    <a:pt x="2287" y="819"/>
                  </a:cubicBezTo>
                  <a:cubicBezTo>
                    <a:pt x="2287" y="1385"/>
                    <a:pt x="2287" y="1385"/>
                    <a:pt x="2287" y="1385"/>
                  </a:cubicBezTo>
                  <a:moveTo>
                    <a:pt x="1472" y="435"/>
                  </a:moveTo>
                  <a:cubicBezTo>
                    <a:pt x="1201" y="435"/>
                    <a:pt x="1201" y="435"/>
                    <a:pt x="1201" y="435"/>
                  </a:cubicBezTo>
                  <a:cubicBezTo>
                    <a:pt x="967" y="435"/>
                    <a:pt x="816" y="604"/>
                    <a:pt x="816" y="819"/>
                  </a:cubicBezTo>
                  <a:cubicBezTo>
                    <a:pt x="816" y="1123"/>
                    <a:pt x="816" y="1123"/>
                    <a:pt x="816" y="1123"/>
                  </a:cubicBezTo>
                  <a:cubicBezTo>
                    <a:pt x="816" y="1339"/>
                    <a:pt x="967" y="1507"/>
                    <a:pt x="1201" y="1507"/>
                  </a:cubicBezTo>
                  <a:cubicBezTo>
                    <a:pt x="1569" y="1507"/>
                    <a:pt x="1569" y="1507"/>
                    <a:pt x="1569" y="1507"/>
                  </a:cubicBezTo>
                  <a:cubicBezTo>
                    <a:pt x="1655" y="1507"/>
                    <a:pt x="1698" y="1446"/>
                    <a:pt x="1698" y="1383"/>
                  </a:cubicBezTo>
                  <a:cubicBezTo>
                    <a:pt x="1698" y="1320"/>
                    <a:pt x="1655" y="1260"/>
                    <a:pt x="1569" y="1260"/>
                  </a:cubicBezTo>
                  <a:cubicBezTo>
                    <a:pt x="1200" y="1260"/>
                    <a:pt x="1200" y="1260"/>
                    <a:pt x="1200" y="1260"/>
                  </a:cubicBezTo>
                  <a:cubicBezTo>
                    <a:pt x="1104" y="1260"/>
                    <a:pt x="1064" y="1205"/>
                    <a:pt x="1064" y="1123"/>
                  </a:cubicBezTo>
                  <a:cubicBezTo>
                    <a:pt x="1064" y="1088"/>
                    <a:pt x="1064" y="1088"/>
                    <a:pt x="1064" y="1088"/>
                  </a:cubicBezTo>
                  <a:cubicBezTo>
                    <a:pt x="1683" y="1088"/>
                    <a:pt x="1683" y="1088"/>
                    <a:pt x="1683" y="1088"/>
                  </a:cubicBezTo>
                  <a:cubicBezTo>
                    <a:pt x="1798" y="1088"/>
                    <a:pt x="1856" y="1006"/>
                    <a:pt x="1856" y="922"/>
                  </a:cubicBezTo>
                  <a:cubicBezTo>
                    <a:pt x="1856" y="819"/>
                    <a:pt x="1856" y="819"/>
                    <a:pt x="1856" y="819"/>
                  </a:cubicBezTo>
                  <a:cubicBezTo>
                    <a:pt x="1856" y="604"/>
                    <a:pt x="1706" y="435"/>
                    <a:pt x="1472" y="435"/>
                  </a:cubicBezTo>
                  <a:moveTo>
                    <a:pt x="1064" y="819"/>
                  </a:moveTo>
                  <a:cubicBezTo>
                    <a:pt x="1064" y="737"/>
                    <a:pt x="1104" y="683"/>
                    <a:pt x="1200" y="683"/>
                  </a:cubicBezTo>
                  <a:cubicBezTo>
                    <a:pt x="1472" y="683"/>
                    <a:pt x="1472" y="683"/>
                    <a:pt x="1472" y="683"/>
                  </a:cubicBezTo>
                  <a:cubicBezTo>
                    <a:pt x="1568" y="683"/>
                    <a:pt x="1609" y="737"/>
                    <a:pt x="1609" y="819"/>
                  </a:cubicBezTo>
                  <a:cubicBezTo>
                    <a:pt x="1609" y="875"/>
                    <a:pt x="1609" y="875"/>
                    <a:pt x="1609" y="875"/>
                  </a:cubicBezTo>
                  <a:cubicBezTo>
                    <a:pt x="1064" y="875"/>
                    <a:pt x="1064" y="875"/>
                    <a:pt x="1064" y="875"/>
                  </a:cubicBezTo>
                  <a:lnTo>
                    <a:pt x="1064" y="819"/>
                  </a:lnTo>
                  <a:close/>
                  <a:moveTo>
                    <a:pt x="6697" y="165"/>
                  </a:moveTo>
                  <a:cubicBezTo>
                    <a:pt x="6697" y="251"/>
                    <a:pt x="6636" y="293"/>
                    <a:pt x="6573" y="293"/>
                  </a:cubicBezTo>
                  <a:cubicBezTo>
                    <a:pt x="6510" y="293"/>
                    <a:pt x="6450" y="251"/>
                    <a:pt x="6450" y="165"/>
                  </a:cubicBezTo>
                  <a:cubicBezTo>
                    <a:pt x="6450" y="129"/>
                    <a:pt x="6450" y="129"/>
                    <a:pt x="6450" y="129"/>
                  </a:cubicBezTo>
                  <a:cubicBezTo>
                    <a:pt x="6450" y="43"/>
                    <a:pt x="6510" y="0"/>
                    <a:pt x="6573" y="0"/>
                  </a:cubicBezTo>
                  <a:cubicBezTo>
                    <a:pt x="6636" y="0"/>
                    <a:pt x="6697" y="43"/>
                    <a:pt x="6697" y="129"/>
                  </a:cubicBezTo>
                  <a:cubicBezTo>
                    <a:pt x="6697" y="165"/>
                    <a:pt x="6697" y="165"/>
                    <a:pt x="6697" y="165"/>
                  </a:cubicBezTo>
                  <a:moveTo>
                    <a:pt x="6697" y="1385"/>
                  </a:moveTo>
                  <a:cubicBezTo>
                    <a:pt x="6697" y="1471"/>
                    <a:pt x="6636" y="1514"/>
                    <a:pt x="6573" y="1514"/>
                  </a:cubicBezTo>
                  <a:cubicBezTo>
                    <a:pt x="6510" y="1514"/>
                    <a:pt x="6449" y="1471"/>
                    <a:pt x="6449" y="1385"/>
                  </a:cubicBezTo>
                  <a:cubicBezTo>
                    <a:pt x="6449" y="557"/>
                    <a:pt x="6449" y="557"/>
                    <a:pt x="6449" y="557"/>
                  </a:cubicBezTo>
                  <a:cubicBezTo>
                    <a:pt x="6449" y="471"/>
                    <a:pt x="6510" y="429"/>
                    <a:pt x="6573" y="429"/>
                  </a:cubicBezTo>
                  <a:cubicBezTo>
                    <a:pt x="6636" y="429"/>
                    <a:pt x="6697" y="471"/>
                    <a:pt x="6697" y="557"/>
                  </a:cubicBezTo>
                  <a:cubicBezTo>
                    <a:pt x="6697" y="1385"/>
                    <a:pt x="6697" y="1385"/>
                    <a:pt x="6697" y="1385"/>
                  </a:cubicBezTo>
                  <a:moveTo>
                    <a:pt x="3645" y="1599"/>
                  </a:moveTo>
                  <a:cubicBezTo>
                    <a:pt x="3580" y="1542"/>
                    <a:pt x="3492" y="1507"/>
                    <a:pt x="3386" y="1507"/>
                  </a:cubicBezTo>
                  <a:cubicBezTo>
                    <a:pt x="3386" y="1507"/>
                    <a:pt x="3333" y="1507"/>
                    <a:pt x="3172" y="1507"/>
                  </a:cubicBezTo>
                  <a:cubicBezTo>
                    <a:pt x="3092" y="1507"/>
                    <a:pt x="3041" y="1464"/>
                    <a:pt x="3041" y="1419"/>
                  </a:cubicBezTo>
                  <a:cubicBezTo>
                    <a:pt x="3041" y="1375"/>
                    <a:pt x="3090" y="1332"/>
                    <a:pt x="3170" y="1332"/>
                  </a:cubicBezTo>
                  <a:cubicBezTo>
                    <a:pt x="3324" y="1332"/>
                    <a:pt x="3324" y="1332"/>
                    <a:pt x="3324" y="1332"/>
                  </a:cubicBezTo>
                  <a:cubicBezTo>
                    <a:pt x="3558" y="1332"/>
                    <a:pt x="3708" y="1166"/>
                    <a:pt x="3708" y="950"/>
                  </a:cubicBezTo>
                  <a:cubicBezTo>
                    <a:pt x="3708" y="819"/>
                    <a:pt x="3708" y="819"/>
                    <a:pt x="3708" y="819"/>
                  </a:cubicBezTo>
                  <a:cubicBezTo>
                    <a:pt x="3708" y="618"/>
                    <a:pt x="3774" y="370"/>
                    <a:pt x="3774" y="370"/>
                  </a:cubicBezTo>
                  <a:cubicBezTo>
                    <a:pt x="3774" y="370"/>
                    <a:pt x="3507" y="435"/>
                    <a:pt x="3324" y="435"/>
                  </a:cubicBezTo>
                  <a:cubicBezTo>
                    <a:pt x="3171" y="435"/>
                    <a:pt x="3171" y="435"/>
                    <a:pt x="3171" y="435"/>
                  </a:cubicBezTo>
                  <a:cubicBezTo>
                    <a:pt x="2937" y="435"/>
                    <a:pt x="2787" y="604"/>
                    <a:pt x="2787" y="819"/>
                  </a:cubicBezTo>
                  <a:cubicBezTo>
                    <a:pt x="2787" y="950"/>
                    <a:pt x="2787" y="950"/>
                    <a:pt x="2787" y="950"/>
                  </a:cubicBezTo>
                  <a:cubicBezTo>
                    <a:pt x="2787" y="1011"/>
                    <a:pt x="2797" y="1066"/>
                    <a:pt x="2819" y="1116"/>
                  </a:cubicBezTo>
                  <a:cubicBezTo>
                    <a:pt x="2829" y="1098"/>
                    <a:pt x="2906" y="1000"/>
                    <a:pt x="3034" y="950"/>
                  </a:cubicBezTo>
                  <a:cubicBezTo>
                    <a:pt x="3034" y="819"/>
                    <a:pt x="3034" y="819"/>
                    <a:pt x="3034" y="819"/>
                  </a:cubicBezTo>
                  <a:cubicBezTo>
                    <a:pt x="3034" y="738"/>
                    <a:pt x="3074" y="683"/>
                    <a:pt x="3171" y="683"/>
                  </a:cubicBezTo>
                  <a:cubicBezTo>
                    <a:pt x="3230" y="683"/>
                    <a:pt x="3230" y="683"/>
                    <a:pt x="3230" y="683"/>
                  </a:cubicBezTo>
                  <a:cubicBezTo>
                    <a:pt x="3282" y="683"/>
                    <a:pt x="3386" y="685"/>
                    <a:pt x="3453" y="658"/>
                  </a:cubicBezTo>
                  <a:cubicBezTo>
                    <a:pt x="3502" y="640"/>
                    <a:pt x="3502" y="640"/>
                    <a:pt x="3502" y="640"/>
                  </a:cubicBezTo>
                  <a:cubicBezTo>
                    <a:pt x="3485" y="688"/>
                    <a:pt x="3485" y="688"/>
                    <a:pt x="3485" y="688"/>
                  </a:cubicBezTo>
                  <a:cubicBezTo>
                    <a:pt x="3461" y="758"/>
                    <a:pt x="3460" y="839"/>
                    <a:pt x="3460" y="893"/>
                  </a:cubicBezTo>
                  <a:cubicBezTo>
                    <a:pt x="3460" y="950"/>
                    <a:pt x="3460" y="950"/>
                    <a:pt x="3460" y="950"/>
                  </a:cubicBezTo>
                  <a:cubicBezTo>
                    <a:pt x="3460" y="1032"/>
                    <a:pt x="3420" y="1087"/>
                    <a:pt x="3324" y="1087"/>
                  </a:cubicBezTo>
                  <a:cubicBezTo>
                    <a:pt x="3206" y="1087"/>
                    <a:pt x="3206" y="1087"/>
                    <a:pt x="3206" y="1087"/>
                  </a:cubicBezTo>
                  <a:cubicBezTo>
                    <a:pt x="3037" y="1087"/>
                    <a:pt x="2935" y="1148"/>
                    <a:pt x="2876" y="1207"/>
                  </a:cubicBezTo>
                  <a:cubicBezTo>
                    <a:pt x="2839" y="1245"/>
                    <a:pt x="2791" y="1343"/>
                    <a:pt x="2791" y="1421"/>
                  </a:cubicBezTo>
                  <a:cubicBezTo>
                    <a:pt x="2791" y="1502"/>
                    <a:pt x="2812" y="1564"/>
                    <a:pt x="2844" y="1611"/>
                  </a:cubicBezTo>
                  <a:cubicBezTo>
                    <a:pt x="2765" y="1688"/>
                    <a:pt x="2730" y="1794"/>
                    <a:pt x="2730" y="1893"/>
                  </a:cubicBezTo>
                  <a:cubicBezTo>
                    <a:pt x="2730" y="2109"/>
                    <a:pt x="2880" y="2277"/>
                    <a:pt x="3114" y="2277"/>
                  </a:cubicBezTo>
                  <a:cubicBezTo>
                    <a:pt x="3385" y="2277"/>
                    <a:pt x="3385" y="2277"/>
                    <a:pt x="3385" y="2277"/>
                  </a:cubicBezTo>
                  <a:cubicBezTo>
                    <a:pt x="3619" y="2277"/>
                    <a:pt x="3769" y="2109"/>
                    <a:pt x="3769" y="1893"/>
                  </a:cubicBezTo>
                  <a:cubicBezTo>
                    <a:pt x="3769" y="1775"/>
                    <a:pt x="3724" y="1669"/>
                    <a:pt x="3645" y="1599"/>
                  </a:cubicBezTo>
                  <a:moveTo>
                    <a:pt x="3385" y="2030"/>
                  </a:moveTo>
                  <a:cubicBezTo>
                    <a:pt x="3114" y="2030"/>
                    <a:pt x="3114" y="2030"/>
                    <a:pt x="3114" y="2030"/>
                  </a:cubicBezTo>
                  <a:cubicBezTo>
                    <a:pt x="3018" y="2030"/>
                    <a:pt x="2978" y="1973"/>
                    <a:pt x="2978" y="1891"/>
                  </a:cubicBezTo>
                  <a:cubicBezTo>
                    <a:pt x="2978" y="1809"/>
                    <a:pt x="3018" y="1755"/>
                    <a:pt x="3114" y="1755"/>
                  </a:cubicBezTo>
                  <a:cubicBezTo>
                    <a:pt x="3385" y="1755"/>
                    <a:pt x="3385" y="1755"/>
                    <a:pt x="3385" y="1755"/>
                  </a:cubicBezTo>
                  <a:cubicBezTo>
                    <a:pt x="3482" y="1755"/>
                    <a:pt x="3522" y="1809"/>
                    <a:pt x="3522" y="1891"/>
                  </a:cubicBezTo>
                  <a:cubicBezTo>
                    <a:pt x="3522" y="1973"/>
                    <a:pt x="3482" y="2030"/>
                    <a:pt x="3385" y="2030"/>
                  </a:cubicBezTo>
                </a:path>
              </a:pathLst>
            </a:custGeom>
            <a:solidFill>
              <a:srgbClr val="CF2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32"/>
            <p:cNvSpPr>
              <a:spLocks noSelect="1"/>
            </p:cNvSpPr>
            <p:nvPr/>
          </p:nvSpPr>
          <p:spPr bwMode="auto">
            <a:xfrm>
              <a:off x="4665" y="347"/>
              <a:ext cx="608" cy="679"/>
            </a:xfrm>
            <a:custGeom>
              <a:avLst/>
              <a:gdLst>
                <a:gd name="T0" fmla="*/ 2300 w 4323"/>
                <a:gd name="T1" fmla="*/ 296 h 4823"/>
                <a:gd name="T2" fmla="*/ 1728 w 4323"/>
                <a:gd name="T3" fmla="*/ 296 h 4823"/>
                <a:gd name="T4" fmla="*/ 0 w 4323"/>
                <a:gd name="T5" fmla="*/ 2021 h 4823"/>
                <a:gd name="T6" fmla="*/ 0 w 4323"/>
                <a:gd name="T7" fmla="*/ 2612 h 4823"/>
                <a:gd name="T8" fmla="*/ 225 w 4323"/>
                <a:gd name="T9" fmla="*/ 3511 h 4823"/>
                <a:gd name="T10" fmla="*/ 912 w 4323"/>
                <a:gd name="T11" fmla="*/ 3105 h 4823"/>
                <a:gd name="T12" fmla="*/ 840 w 4323"/>
                <a:gd name="T13" fmla="*/ 2710 h 4823"/>
                <a:gd name="T14" fmla="*/ 840 w 4323"/>
                <a:gd name="T15" fmla="*/ 1952 h 4823"/>
                <a:gd name="T16" fmla="*/ 1628 w 4323"/>
                <a:gd name="T17" fmla="*/ 1165 h 4823"/>
                <a:gd name="T18" fmla="*/ 1971 w 4323"/>
                <a:gd name="T19" fmla="*/ 1164 h 4823"/>
                <a:gd name="T20" fmla="*/ 3149 w 4323"/>
                <a:gd name="T21" fmla="*/ 1022 h 4823"/>
                <a:gd name="T22" fmla="*/ 3429 w 4323"/>
                <a:gd name="T23" fmla="*/ 913 h 4823"/>
                <a:gd name="T24" fmla="*/ 3334 w 4323"/>
                <a:gd name="T25" fmla="*/ 1194 h 4823"/>
                <a:gd name="T26" fmla="*/ 3192 w 4323"/>
                <a:gd name="T27" fmla="*/ 2375 h 4823"/>
                <a:gd name="T28" fmla="*/ 3192 w 4323"/>
                <a:gd name="T29" fmla="*/ 2710 h 4823"/>
                <a:gd name="T30" fmla="*/ 2403 w 4323"/>
                <a:gd name="T31" fmla="*/ 3497 h 4823"/>
                <a:gd name="T32" fmla="*/ 1842 w 4323"/>
                <a:gd name="T33" fmla="*/ 3497 h 4823"/>
                <a:gd name="T34" fmla="*/ 684 w 4323"/>
                <a:gd name="T35" fmla="*/ 3685 h 4823"/>
                <a:gd name="T36" fmla="*/ 30 w 4323"/>
                <a:gd name="T37" fmla="*/ 4823 h 4823"/>
                <a:gd name="T38" fmla="*/ 1675 w 4323"/>
                <a:gd name="T39" fmla="*/ 4327 h 4823"/>
                <a:gd name="T40" fmla="*/ 2344 w 4323"/>
                <a:gd name="T41" fmla="*/ 4328 h 4823"/>
                <a:gd name="T42" fmla="*/ 4027 w 4323"/>
                <a:gd name="T43" fmla="*/ 2612 h 4823"/>
                <a:gd name="T44" fmla="*/ 4027 w 4323"/>
                <a:gd name="T45" fmla="*/ 2021 h 4823"/>
                <a:gd name="T46" fmla="*/ 4323 w 4323"/>
                <a:gd name="T47" fmla="*/ 0 h 4823"/>
                <a:gd name="T48" fmla="*/ 2300 w 4323"/>
                <a:gd name="T49" fmla="*/ 296 h 4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23" h="4823">
                  <a:moveTo>
                    <a:pt x="2300" y="296"/>
                  </a:moveTo>
                  <a:cubicBezTo>
                    <a:pt x="1728" y="296"/>
                    <a:pt x="1728" y="296"/>
                    <a:pt x="1728" y="296"/>
                  </a:cubicBezTo>
                  <a:cubicBezTo>
                    <a:pt x="676" y="296"/>
                    <a:pt x="0" y="1052"/>
                    <a:pt x="0" y="2021"/>
                  </a:cubicBezTo>
                  <a:cubicBezTo>
                    <a:pt x="0" y="2612"/>
                    <a:pt x="0" y="2612"/>
                    <a:pt x="0" y="2612"/>
                  </a:cubicBezTo>
                  <a:cubicBezTo>
                    <a:pt x="0" y="2949"/>
                    <a:pt x="73" y="3245"/>
                    <a:pt x="225" y="3511"/>
                  </a:cubicBezTo>
                  <a:cubicBezTo>
                    <a:pt x="388" y="3350"/>
                    <a:pt x="615" y="3207"/>
                    <a:pt x="912" y="3105"/>
                  </a:cubicBezTo>
                  <a:cubicBezTo>
                    <a:pt x="863" y="2992"/>
                    <a:pt x="840" y="2859"/>
                    <a:pt x="840" y="2710"/>
                  </a:cubicBezTo>
                  <a:cubicBezTo>
                    <a:pt x="840" y="1952"/>
                    <a:pt x="840" y="1952"/>
                    <a:pt x="840" y="1952"/>
                  </a:cubicBezTo>
                  <a:cubicBezTo>
                    <a:pt x="840" y="1480"/>
                    <a:pt x="1071" y="1165"/>
                    <a:pt x="1628" y="1165"/>
                  </a:cubicBezTo>
                  <a:cubicBezTo>
                    <a:pt x="1971" y="1164"/>
                    <a:pt x="1971" y="1164"/>
                    <a:pt x="1971" y="1164"/>
                  </a:cubicBezTo>
                  <a:cubicBezTo>
                    <a:pt x="2272" y="1164"/>
                    <a:pt x="2763" y="1173"/>
                    <a:pt x="3149" y="1022"/>
                  </a:cubicBezTo>
                  <a:cubicBezTo>
                    <a:pt x="3429" y="913"/>
                    <a:pt x="3429" y="913"/>
                    <a:pt x="3429" y="913"/>
                  </a:cubicBezTo>
                  <a:cubicBezTo>
                    <a:pt x="3334" y="1194"/>
                    <a:pt x="3334" y="1194"/>
                    <a:pt x="3334" y="1194"/>
                  </a:cubicBezTo>
                  <a:cubicBezTo>
                    <a:pt x="3197" y="1597"/>
                    <a:pt x="3192" y="2065"/>
                    <a:pt x="3192" y="2375"/>
                  </a:cubicBezTo>
                  <a:cubicBezTo>
                    <a:pt x="3192" y="2710"/>
                    <a:pt x="3192" y="2710"/>
                    <a:pt x="3192" y="2710"/>
                  </a:cubicBezTo>
                  <a:cubicBezTo>
                    <a:pt x="3192" y="3182"/>
                    <a:pt x="2959" y="3497"/>
                    <a:pt x="2403" y="3497"/>
                  </a:cubicBezTo>
                  <a:cubicBezTo>
                    <a:pt x="1842" y="3497"/>
                    <a:pt x="1842" y="3497"/>
                    <a:pt x="1842" y="3497"/>
                  </a:cubicBezTo>
                  <a:cubicBezTo>
                    <a:pt x="1543" y="3500"/>
                    <a:pt x="1071" y="3526"/>
                    <a:pt x="684" y="3685"/>
                  </a:cubicBezTo>
                  <a:cubicBezTo>
                    <a:pt x="8" y="3964"/>
                    <a:pt x="12" y="4578"/>
                    <a:pt x="30" y="4823"/>
                  </a:cubicBezTo>
                  <a:cubicBezTo>
                    <a:pt x="64" y="4709"/>
                    <a:pt x="282" y="4327"/>
                    <a:pt x="1675" y="4327"/>
                  </a:cubicBezTo>
                  <a:cubicBezTo>
                    <a:pt x="2058" y="4327"/>
                    <a:pt x="2253" y="4327"/>
                    <a:pt x="2344" y="4328"/>
                  </a:cubicBezTo>
                  <a:cubicBezTo>
                    <a:pt x="3371" y="4307"/>
                    <a:pt x="4027" y="3567"/>
                    <a:pt x="4027" y="2612"/>
                  </a:cubicBezTo>
                  <a:cubicBezTo>
                    <a:pt x="4027" y="2021"/>
                    <a:pt x="4027" y="2021"/>
                    <a:pt x="4027" y="2021"/>
                  </a:cubicBezTo>
                  <a:cubicBezTo>
                    <a:pt x="4027" y="842"/>
                    <a:pt x="4323" y="0"/>
                    <a:pt x="4323" y="0"/>
                  </a:cubicBezTo>
                  <a:cubicBezTo>
                    <a:pt x="4323" y="0"/>
                    <a:pt x="3267" y="296"/>
                    <a:pt x="2300" y="296"/>
                  </a:cubicBezTo>
                </a:path>
              </a:pathLst>
            </a:custGeom>
            <a:solidFill>
              <a:srgbClr val="7A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ij lopen mee">
    <p:bg>
      <p:bgPr>
        <a:solidFill>
          <a:srgbClr val="7AB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Select="1"/>
          </p:cNvSpPr>
          <p:nvPr userDrawn="1"/>
        </p:nvSpPr>
        <p:spPr bwMode="auto">
          <a:xfrm>
            <a:off x="134938" y="1481138"/>
            <a:ext cx="5116513" cy="3313113"/>
          </a:xfrm>
          <a:custGeom>
            <a:avLst/>
            <a:gdLst>
              <a:gd name="T0" fmla="*/ 5110 w 22920"/>
              <a:gd name="T1" fmla="*/ 14407 h 14843"/>
              <a:gd name="T2" fmla="*/ 4073 w 22920"/>
              <a:gd name="T3" fmla="*/ 11592 h 14843"/>
              <a:gd name="T4" fmla="*/ 4520 w 22920"/>
              <a:gd name="T5" fmla="*/ 14727 h 14843"/>
              <a:gd name="T6" fmla="*/ 3160 w 22920"/>
              <a:gd name="T7" fmla="*/ 12316 h 14843"/>
              <a:gd name="T8" fmla="*/ 1568 w 22920"/>
              <a:gd name="T9" fmla="*/ 14284 h 14843"/>
              <a:gd name="T10" fmla="*/ 233 w 22920"/>
              <a:gd name="T11" fmla="*/ 14407 h 14843"/>
              <a:gd name="T12" fmla="*/ 0 w 22920"/>
              <a:gd name="T13" fmla="*/ 11247 h 14843"/>
              <a:gd name="T14" fmla="*/ 1969 w 22920"/>
              <a:gd name="T15" fmla="*/ 10951 h 14843"/>
              <a:gd name="T16" fmla="*/ 5883 w 22920"/>
              <a:gd name="T17" fmla="*/ 11092 h 14843"/>
              <a:gd name="T18" fmla="*/ 14760 w 22920"/>
              <a:gd name="T19" fmla="*/ 12847 h 14843"/>
              <a:gd name="T20" fmla="*/ 14708 w 22920"/>
              <a:gd name="T21" fmla="*/ 13647 h 14843"/>
              <a:gd name="T22" fmla="*/ 13217 w 22920"/>
              <a:gd name="T23" fmla="*/ 10796 h 14843"/>
              <a:gd name="T24" fmla="*/ 12469 w 22920"/>
              <a:gd name="T25" fmla="*/ 11520 h 14843"/>
              <a:gd name="T26" fmla="*/ 16659 w 22920"/>
              <a:gd name="T27" fmla="*/ 14339 h 14843"/>
              <a:gd name="T28" fmla="*/ 8060 w 22920"/>
              <a:gd name="T29" fmla="*/ 10064 h 14843"/>
              <a:gd name="T30" fmla="*/ 4943 w 22920"/>
              <a:gd name="T31" fmla="*/ 8520 h 14843"/>
              <a:gd name="T32" fmla="*/ 8060 w 22920"/>
              <a:gd name="T33" fmla="*/ 6976 h 14843"/>
              <a:gd name="T34" fmla="*/ 5951 w 22920"/>
              <a:gd name="T35" fmla="*/ 9763 h 14843"/>
              <a:gd name="T36" fmla="*/ 22280 w 22920"/>
              <a:gd name="T37" fmla="*/ 9641 h 14843"/>
              <a:gd name="T38" fmla="*/ 19720 w 22920"/>
              <a:gd name="T39" fmla="*/ 7127 h 14843"/>
              <a:gd name="T40" fmla="*/ 19007 w 22920"/>
              <a:gd name="T41" fmla="*/ 7069 h 14843"/>
              <a:gd name="T42" fmla="*/ 18320 w 22920"/>
              <a:gd name="T43" fmla="*/ 10447 h 14843"/>
              <a:gd name="T44" fmla="*/ 19760 w 22920"/>
              <a:gd name="T45" fmla="*/ 8235 h 14843"/>
              <a:gd name="T46" fmla="*/ 21490 w 22920"/>
              <a:gd name="T47" fmla="*/ 9990 h 14843"/>
              <a:gd name="T48" fmla="*/ 22640 w 22920"/>
              <a:gd name="T49" fmla="*/ 10087 h 14843"/>
              <a:gd name="T50" fmla="*/ 16857 w 22920"/>
              <a:gd name="T51" fmla="*/ 9959 h 14843"/>
              <a:gd name="T52" fmla="*/ 14503 w 22920"/>
              <a:gd name="T53" fmla="*/ 8520 h 14843"/>
              <a:gd name="T54" fmla="*/ 16893 w 22920"/>
              <a:gd name="T55" fmla="*/ 7224 h 14843"/>
              <a:gd name="T56" fmla="*/ 11400 w 22920"/>
              <a:gd name="T57" fmla="*/ 11847 h 14843"/>
              <a:gd name="T58" fmla="*/ 8407 w 22920"/>
              <a:gd name="T59" fmla="*/ 14061 h 14843"/>
              <a:gd name="T60" fmla="*/ 9155 w 22920"/>
              <a:gd name="T61" fmla="*/ 14843 h 14843"/>
              <a:gd name="T62" fmla="*/ 10000 w 22920"/>
              <a:gd name="T63" fmla="*/ 7790 h 14843"/>
              <a:gd name="T64" fmla="*/ 10640 w 22920"/>
              <a:gd name="T65" fmla="*/ 6529 h 14843"/>
              <a:gd name="T66" fmla="*/ 11029 w 22920"/>
              <a:gd name="T67" fmla="*/ 2480 h 14843"/>
              <a:gd name="T68" fmla="*/ 12360 w 22920"/>
              <a:gd name="T69" fmla="*/ 6250 h 14843"/>
              <a:gd name="T70" fmla="*/ 12428 w 22920"/>
              <a:gd name="T71" fmla="*/ 10449 h 14843"/>
              <a:gd name="T72" fmla="*/ 11201 w 22920"/>
              <a:gd name="T73" fmla="*/ 11847 h 14843"/>
              <a:gd name="T74" fmla="*/ 11713 w 22920"/>
              <a:gd name="T75" fmla="*/ 10121 h 14843"/>
              <a:gd name="T76" fmla="*/ 9446 w 22920"/>
              <a:gd name="T77" fmla="*/ 11847 h 14843"/>
              <a:gd name="T78" fmla="*/ 8139 w 22920"/>
              <a:gd name="T79" fmla="*/ 12447 h 14843"/>
              <a:gd name="T80" fmla="*/ 12481 w 22920"/>
              <a:gd name="T81" fmla="*/ 651 h 14843"/>
              <a:gd name="T82" fmla="*/ 8475 w 22920"/>
              <a:gd name="T83" fmla="*/ 1138 h 14843"/>
              <a:gd name="T84" fmla="*/ 8475 w 22920"/>
              <a:gd name="T85" fmla="*/ 163 h 14843"/>
              <a:gd name="T86" fmla="*/ 2720 w 22920"/>
              <a:gd name="T87" fmla="*/ 6007 h 14843"/>
              <a:gd name="T88" fmla="*/ 2320 w 22920"/>
              <a:gd name="T89" fmla="*/ 10087 h 14843"/>
              <a:gd name="T90" fmla="*/ 3760 w 22920"/>
              <a:gd name="T91" fmla="*/ 9633 h 14843"/>
              <a:gd name="T92" fmla="*/ 6971 w 22920"/>
              <a:gd name="T93" fmla="*/ 2845 h 14843"/>
              <a:gd name="T94" fmla="*/ 5520 w 22920"/>
              <a:gd name="T95" fmla="*/ 2367 h 14843"/>
              <a:gd name="T96" fmla="*/ 5598 w 22920"/>
              <a:gd name="T97" fmla="*/ 4647 h 14843"/>
              <a:gd name="T98" fmla="*/ 1989 w 22920"/>
              <a:gd name="T99" fmla="*/ 2976 h 14843"/>
              <a:gd name="T100" fmla="*/ 120 w 22920"/>
              <a:gd name="T101" fmla="*/ 1967 h 14843"/>
              <a:gd name="T102" fmla="*/ 9727 w 22920"/>
              <a:gd name="T103" fmla="*/ 5454 h 14843"/>
              <a:gd name="T104" fmla="*/ 8101 w 22920"/>
              <a:gd name="T105" fmla="*/ 2407 h 14843"/>
              <a:gd name="T106" fmla="*/ 7800 w 22920"/>
              <a:gd name="T107" fmla="*/ 5527 h 14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920" h="14843">
                <a:moveTo>
                  <a:pt x="6573" y="14407"/>
                </a:moveTo>
                <a:cubicBezTo>
                  <a:pt x="6840" y="14407"/>
                  <a:pt x="6840" y="14407"/>
                  <a:pt x="6840" y="14407"/>
                </a:cubicBezTo>
                <a:cubicBezTo>
                  <a:pt x="6840" y="14727"/>
                  <a:pt x="6840" y="14727"/>
                  <a:pt x="6840" y="14727"/>
                </a:cubicBezTo>
                <a:cubicBezTo>
                  <a:pt x="4800" y="14727"/>
                  <a:pt x="4800" y="14727"/>
                  <a:pt x="4800" y="14727"/>
                </a:cubicBezTo>
                <a:cubicBezTo>
                  <a:pt x="4800" y="14407"/>
                  <a:pt x="4800" y="14407"/>
                  <a:pt x="4800" y="14407"/>
                </a:cubicBezTo>
                <a:cubicBezTo>
                  <a:pt x="5110" y="14407"/>
                  <a:pt x="5110" y="14407"/>
                  <a:pt x="5110" y="14407"/>
                </a:cubicBezTo>
                <a:cubicBezTo>
                  <a:pt x="5245" y="14407"/>
                  <a:pt x="5349" y="14371"/>
                  <a:pt x="5417" y="14300"/>
                </a:cubicBezTo>
                <a:cubicBezTo>
                  <a:pt x="5484" y="14230"/>
                  <a:pt x="5520" y="14101"/>
                  <a:pt x="5520" y="13917"/>
                </a:cubicBezTo>
                <a:cubicBezTo>
                  <a:pt x="5520" y="12316"/>
                  <a:pt x="5520" y="12316"/>
                  <a:pt x="5520" y="12316"/>
                </a:cubicBezTo>
                <a:cubicBezTo>
                  <a:pt x="5520" y="11931"/>
                  <a:pt x="5457" y="11652"/>
                  <a:pt x="5333" y="11478"/>
                </a:cubicBezTo>
                <a:cubicBezTo>
                  <a:pt x="5208" y="11305"/>
                  <a:pt x="5013" y="11218"/>
                  <a:pt x="4748" y="11218"/>
                </a:cubicBezTo>
                <a:cubicBezTo>
                  <a:pt x="4455" y="11218"/>
                  <a:pt x="4233" y="11343"/>
                  <a:pt x="4073" y="11592"/>
                </a:cubicBezTo>
                <a:cubicBezTo>
                  <a:pt x="3913" y="11842"/>
                  <a:pt x="3840" y="12156"/>
                  <a:pt x="3840" y="12535"/>
                </a:cubicBezTo>
                <a:cubicBezTo>
                  <a:pt x="3840" y="13933"/>
                  <a:pt x="3840" y="13933"/>
                  <a:pt x="3840" y="13933"/>
                </a:cubicBezTo>
                <a:cubicBezTo>
                  <a:pt x="3840" y="14085"/>
                  <a:pt x="3874" y="14202"/>
                  <a:pt x="3955" y="14284"/>
                </a:cubicBezTo>
                <a:cubicBezTo>
                  <a:pt x="4036" y="14365"/>
                  <a:pt x="4167" y="14407"/>
                  <a:pt x="4362" y="14407"/>
                </a:cubicBezTo>
                <a:cubicBezTo>
                  <a:pt x="4520" y="14407"/>
                  <a:pt x="4520" y="14407"/>
                  <a:pt x="4520" y="14407"/>
                </a:cubicBezTo>
                <a:cubicBezTo>
                  <a:pt x="4520" y="14727"/>
                  <a:pt x="4520" y="14727"/>
                  <a:pt x="4520" y="14727"/>
                </a:cubicBezTo>
                <a:cubicBezTo>
                  <a:pt x="2400" y="14727"/>
                  <a:pt x="2400" y="14727"/>
                  <a:pt x="2400" y="14727"/>
                </a:cubicBezTo>
                <a:cubicBezTo>
                  <a:pt x="2400" y="14407"/>
                  <a:pt x="2400" y="14407"/>
                  <a:pt x="2400" y="14407"/>
                </a:cubicBezTo>
                <a:cubicBezTo>
                  <a:pt x="2607" y="14407"/>
                  <a:pt x="2607" y="14407"/>
                  <a:pt x="2607" y="14407"/>
                </a:cubicBezTo>
                <a:cubicBezTo>
                  <a:pt x="2802" y="14407"/>
                  <a:pt x="2948" y="14365"/>
                  <a:pt x="3030" y="14284"/>
                </a:cubicBezTo>
                <a:cubicBezTo>
                  <a:pt x="3111" y="14202"/>
                  <a:pt x="3160" y="14085"/>
                  <a:pt x="3160" y="13933"/>
                </a:cubicBezTo>
                <a:cubicBezTo>
                  <a:pt x="3160" y="12316"/>
                  <a:pt x="3160" y="12316"/>
                  <a:pt x="3160" y="12316"/>
                </a:cubicBezTo>
                <a:cubicBezTo>
                  <a:pt x="3160" y="11931"/>
                  <a:pt x="3086" y="11652"/>
                  <a:pt x="2959" y="11478"/>
                </a:cubicBezTo>
                <a:cubicBezTo>
                  <a:pt x="2831" y="11305"/>
                  <a:pt x="2622" y="11218"/>
                  <a:pt x="2352" y="11218"/>
                </a:cubicBezTo>
                <a:cubicBezTo>
                  <a:pt x="2064" y="11218"/>
                  <a:pt x="1839" y="11344"/>
                  <a:pt x="1682" y="11596"/>
                </a:cubicBezTo>
                <a:cubicBezTo>
                  <a:pt x="1525" y="11848"/>
                  <a:pt x="1440" y="12161"/>
                  <a:pt x="1440" y="12535"/>
                </a:cubicBezTo>
                <a:cubicBezTo>
                  <a:pt x="1440" y="13933"/>
                  <a:pt x="1440" y="13933"/>
                  <a:pt x="1440" y="13933"/>
                </a:cubicBezTo>
                <a:cubicBezTo>
                  <a:pt x="1440" y="14085"/>
                  <a:pt x="1487" y="14202"/>
                  <a:pt x="1568" y="14284"/>
                </a:cubicBezTo>
                <a:cubicBezTo>
                  <a:pt x="1649" y="14365"/>
                  <a:pt x="1794" y="14407"/>
                  <a:pt x="1989" y="14407"/>
                </a:cubicBezTo>
                <a:cubicBezTo>
                  <a:pt x="2160" y="14407"/>
                  <a:pt x="2160" y="14407"/>
                  <a:pt x="2160" y="14407"/>
                </a:cubicBezTo>
                <a:cubicBezTo>
                  <a:pt x="2160" y="14727"/>
                  <a:pt x="2160" y="14727"/>
                  <a:pt x="2160" y="14727"/>
                </a:cubicBezTo>
                <a:cubicBezTo>
                  <a:pt x="0" y="14727"/>
                  <a:pt x="0" y="14727"/>
                  <a:pt x="0" y="14727"/>
                </a:cubicBezTo>
                <a:cubicBezTo>
                  <a:pt x="0" y="14407"/>
                  <a:pt x="0" y="14407"/>
                  <a:pt x="0" y="14407"/>
                </a:cubicBezTo>
                <a:cubicBezTo>
                  <a:pt x="233" y="14407"/>
                  <a:pt x="233" y="14407"/>
                  <a:pt x="233" y="14407"/>
                </a:cubicBezTo>
                <a:cubicBezTo>
                  <a:pt x="429" y="14407"/>
                  <a:pt x="562" y="14365"/>
                  <a:pt x="643" y="14284"/>
                </a:cubicBezTo>
                <a:cubicBezTo>
                  <a:pt x="724" y="14202"/>
                  <a:pt x="760" y="14085"/>
                  <a:pt x="760" y="13933"/>
                </a:cubicBezTo>
                <a:cubicBezTo>
                  <a:pt x="760" y="11657"/>
                  <a:pt x="760" y="11657"/>
                  <a:pt x="760" y="11657"/>
                </a:cubicBezTo>
                <a:cubicBezTo>
                  <a:pt x="760" y="11533"/>
                  <a:pt x="739" y="11429"/>
                  <a:pt x="688" y="11359"/>
                </a:cubicBezTo>
                <a:cubicBezTo>
                  <a:pt x="636" y="11288"/>
                  <a:pt x="545" y="11247"/>
                  <a:pt x="404" y="11247"/>
                </a:cubicBezTo>
                <a:cubicBezTo>
                  <a:pt x="0" y="11247"/>
                  <a:pt x="0" y="11247"/>
                  <a:pt x="0" y="11247"/>
                </a:cubicBezTo>
                <a:cubicBezTo>
                  <a:pt x="0" y="10893"/>
                  <a:pt x="0" y="10893"/>
                  <a:pt x="0" y="10893"/>
                </a:cubicBezTo>
                <a:cubicBezTo>
                  <a:pt x="200" y="10893"/>
                  <a:pt x="433" y="10887"/>
                  <a:pt x="720" y="10873"/>
                </a:cubicBezTo>
                <a:cubicBezTo>
                  <a:pt x="1007" y="10860"/>
                  <a:pt x="1240" y="10845"/>
                  <a:pt x="1440" y="10828"/>
                </a:cubicBezTo>
                <a:cubicBezTo>
                  <a:pt x="1440" y="11447"/>
                  <a:pt x="1440" y="11447"/>
                  <a:pt x="1440" y="11447"/>
                </a:cubicBezTo>
                <a:cubicBezTo>
                  <a:pt x="1444" y="11447"/>
                  <a:pt x="1444" y="11447"/>
                  <a:pt x="1444" y="11447"/>
                </a:cubicBezTo>
                <a:cubicBezTo>
                  <a:pt x="1574" y="11207"/>
                  <a:pt x="1749" y="11048"/>
                  <a:pt x="1969" y="10951"/>
                </a:cubicBezTo>
                <a:cubicBezTo>
                  <a:pt x="2188" y="10853"/>
                  <a:pt x="2428" y="10795"/>
                  <a:pt x="2688" y="10795"/>
                </a:cubicBezTo>
                <a:cubicBezTo>
                  <a:pt x="2964" y="10795"/>
                  <a:pt x="3188" y="10846"/>
                  <a:pt x="3358" y="10946"/>
                </a:cubicBezTo>
                <a:cubicBezTo>
                  <a:pt x="3529" y="11046"/>
                  <a:pt x="3655" y="11210"/>
                  <a:pt x="3736" y="11438"/>
                </a:cubicBezTo>
                <a:cubicBezTo>
                  <a:pt x="3883" y="11226"/>
                  <a:pt x="4063" y="11067"/>
                  <a:pt x="4277" y="10958"/>
                </a:cubicBezTo>
                <a:cubicBezTo>
                  <a:pt x="4491" y="10850"/>
                  <a:pt x="4722" y="10796"/>
                  <a:pt x="4972" y="10796"/>
                </a:cubicBezTo>
                <a:cubicBezTo>
                  <a:pt x="5367" y="10796"/>
                  <a:pt x="5671" y="10895"/>
                  <a:pt x="5883" y="11092"/>
                </a:cubicBezTo>
                <a:cubicBezTo>
                  <a:pt x="6094" y="11290"/>
                  <a:pt x="6200" y="11595"/>
                  <a:pt x="6200" y="12007"/>
                </a:cubicBezTo>
                <a:cubicBezTo>
                  <a:pt x="6200" y="13941"/>
                  <a:pt x="6200" y="13941"/>
                  <a:pt x="6200" y="13941"/>
                </a:cubicBezTo>
                <a:cubicBezTo>
                  <a:pt x="6200" y="14115"/>
                  <a:pt x="6229" y="14236"/>
                  <a:pt x="6289" y="14304"/>
                </a:cubicBezTo>
                <a:cubicBezTo>
                  <a:pt x="6348" y="14372"/>
                  <a:pt x="6443" y="14407"/>
                  <a:pt x="6573" y="14407"/>
                </a:cubicBezTo>
                <a:close/>
                <a:moveTo>
                  <a:pt x="14760" y="12381"/>
                </a:moveTo>
                <a:cubicBezTo>
                  <a:pt x="14760" y="12847"/>
                  <a:pt x="14760" y="12847"/>
                  <a:pt x="14760" y="12847"/>
                </a:cubicBezTo>
                <a:cubicBezTo>
                  <a:pt x="12181" y="12847"/>
                  <a:pt x="12181" y="12847"/>
                  <a:pt x="12181" y="12847"/>
                </a:cubicBezTo>
                <a:cubicBezTo>
                  <a:pt x="12186" y="13407"/>
                  <a:pt x="12275" y="13798"/>
                  <a:pt x="12449" y="14061"/>
                </a:cubicBezTo>
                <a:cubicBezTo>
                  <a:pt x="12622" y="14323"/>
                  <a:pt x="12874" y="14453"/>
                  <a:pt x="13205" y="14453"/>
                </a:cubicBezTo>
                <a:cubicBezTo>
                  <a:pt x="13449" y="14453"/>
                  <a:pt x="13653" y="14384"/>
                  <a:pt x="13818" y="14249"/>
                </a:cubicBezTo>
                <a:cubicBezTo>
                  <a:pt x="13984" y="14114"/>
                  <a:pt x="14091" y="13927"/>
                  <a:pt x="14139" y="13647"/>
                </a:cubicBezTo>
                <a:cubicBezTo>
                  <a:pt x="14708" y="13647"/>
                  <a:pt x="14708" y="13647"/>
                  <a:pt x="14708" y="13647"/>
                </a:cubicBezTo>
                <a:cubicBezTo>
                  <a:pt x="14649" y="14047"/>
                  <a:pt x="14489" y="14355"/>
                  <a:pt x="14229" y="14550"/>
                </a:cubicBezTo>
                <a:cubicBezTo>
                  <a:pt x="13969" y="14745"/>
                  <a:pt x="13624" y="14843"/>
                  <a:pt x="13196" y="14843"/>
                </a:cubicBezTo>
                <a:cubicBezTo>
                  <a:pt x="12627" y="14843"/>
                  <a:pt x="12196" y="14679"/>
                  <a:pt x="11904" y="14351"/>
                </a:cubicBezTo>
                <a:cubicBezTo>
                  <a:pt x="11611" y="14024"/>
                  <a:pt x="11465" y="13513"/>
                  <a:pt x="11465" y="12819"/>
                </a:cubicBezTo>
                <a:cubicBezTo>
                  <a:pt x="11465" y="12164"/>
                  <a:pt x="11618" y="11663"/>
                  <a:pt x="11927" y="11316"/>
                </a:cubicBezTo>
                <a:cubicBezTo>
                  <a:pt x="12236" y="10969"/>
                  <a:pt x="12665" y="10796"/>
                  <a:pt x="13217" y="10796"/>
                </a:cubicBezTo>
                <a:cubicBezTo>
                  <a:pt x="13672" y="10796"/>
                  <a:pt x="14042" y="10927"/>
                  <a:pt x="14332" y="11190"/>
                </a:cubicBezTo>
                <a:cubicBezTo>
                  <a:pt x="14622" y="11453"/>
                  <a:pt x="14760" y="11850"/>
                  <a:pt x="14760" y="12381"/>
                </a:cubicBezTo>
                <a:close/>
                <a:moveTo>
                  <a:pt x="14091" y="12447"/>
                </a:moveTo>
                <a:cubicBezTo>
                  <a:pt x="14085" y="12047"/>
                  <a:pt x="14007" y="11730"/>
                  <a:pt x="13855" y="11511"/>
                </a:cubicBezTo>
                <a:cubicBezTo>
                  <a:pt x="13703" y="11292"/>
                  <a:pt x="13484" y="11184"/>
                  <a:pt x="13197" y="11184"/>
                </a:cubicBezTo>
                <a:cubicBezTo>
                  <a:pt x="12888" y="11184"/>
                  <a:pt x="12645" y="11295"/>
                  <a:pt x="12469" y="11520"/>
                </a:cubicBezTo>
                <a:cubicBezTo>
                  <a:pt x="12293" y="11744"/>
                  <a:pt x="12197" y="12047"/>
                  <a:pt x="12181" y="12447"/>
                </a:cubicBezTo>
                <a:lnTo>
                  <a:pt x="14091" y="12447"/>
                </a:lnTo>
                <a:close/>
                <a:moveTo>
                  <a:pt x="16196" y="13835"/>
                </a:moveTo>
                <a:cubicBezTo>
                  <a:pt x="15887" y="13835"/>
                  <a:pt x="15732" y="14003"/>
                  <a:pt x="15732" y="14339"/>
                </a:cubicBezTo>
                <a:cubicBezTo>
                  <a:pt x="15732" y="14675"/>
                  <a:pt x="15887" y="14843"/>
                  <a:pt x="16196" y="14843"/>
                </a:cubicBezTo>
                <a:cubicBezTo>
                  <a:pt x="16505" y="14843"/>
                  <a:pt x="16659" y="14675"/>
                  <a:pt x="16659" y="14339"/>
                </a:cubicBezTo>
                <a:cubicBezTo>
                  <a:pt x="16659" y="14003"/>
                  <a:pt x="16505" y="13835"/>
                  <a:pt x="16196" y="13835"/>
                </a:cubicBezTo>
                <a:close/>
                <a:moveTo>
                  <a:pt x="8060" y="6976"/>
                </a:moveTo>
                <a:cubicBezTo>
                  <a:pt x="8230" y="7138"/>
                  <a:pt x="8363" y="7350"/>
                  <a:pt x="8458" y="7610"/>
                </a:cubicBezTo>
                <a:cubicBezTo>
                  <a:pt x="8553" y="7870"/>
                  <a:pt x="8600" y="8173"/>
                  <a:pt x="8600" y="8520"/>
                </a:cubicBezTo>
                <a:cubicBezTo>
                  <a:pt x="8600" y="8867"/>
                  <a:pt x="8553" y="9170"/>
                  <a:pt x="8458" y="9430"/>
                </a:cubicBezTo>
                <a:cubicBezTo>
                  <a:pt x="8363" y="9690"/>
                  <a:pt x="8230" y="9902"/>
                  <a:pt x="8060" y="10064"/>
                </a:cubicBezTo>
                <a:cubicBezTo>
                  <a:pt x="7889" y="10227"/>
                  <a:pt x="7695" y="10347"/>
                  <a:pt x="7479" y="10426"/>
                </a:cubicBezTo>
                <a:cubicBezTo>
                  <a:pt x="7262" y="10504"/>
                  <a:pt x="7026" y="10544"/>
                  <a:pt x="6772" y="10544"/>
                </a:cubicBezTo>
                <a:cubicBezTo>
                  <a:pt x="6522" y="10544"/>
                  <a:pt x="6288" y="10504"/>
                  <a:pt x="6069" y="10426"/>
                </a:cubicBezTo>
                <a:cubicBezTo>
                  <a:pt x="5849" y="10347"/>
                  <a:pt x="5654" y="10227"/>
                  <a:pt x="5483" y="10064"/>
                </a:cubicBezTo>
                <a:cubicBezTo>
                  <a:pt x="5313" y="9902"/>
                  <a:pt x="5180" y="9690"/>
                  <a:pt x="5085" y="9430"/>
                </a:cubicBezTo>
                <a:cubicBezTo>
                  <a:pt x="4990" y="9170"/>
                  <a:pt x="4943" y="8867"/>
                  <a:pt x="4943" y="8520"/>
                </a:cubicBezTo>
                <a:cubicBezTo>
                  <a:pt x="4943" y="8173"/>
                  <a:pt x="4990" y="7870"/>
                  <a:pt x="5085" y="7610"/>
                </a:cubicBezTo>
                <a:cubicBezTo>
                  <a:pt x="5180" y="7350"/>
                  <a:pt x="5313" y="7138"/>
                  <a:pt x="5483" y="6976"/>
                </a:cubicBezTo>
                <a:cubicBezTo>
                  <a:pt x="5654" y="6813"/>
                  <a:pt x="5849" y="6693"/>
                  <a:pt x="6069" y="6614"/>
                </a:cubicBezTo>
                <a:cubicBezTo>
                  <a:pt x="6288" y="6536"/>
                  <a:pt x="6522" y="6496"/>
                  <a:pt x="6772" y="6496"/>
                </a:cubicBezTo>
                <a:cubicBezTo>
                  <a:pt x="7026" y="6496"/>
                  <a:pt x="7262" y="6536"/>
                  <a:pt x="7479" y="6614"/>
                </a:cubicBezTo>
                <a:cubicBezTo>
                  <a:pt x="7695" y="6693"/>
                  <a:pt x="7889" y="6813"/>
                  <a:pt x="8060" y="6976"/>
                </a:cubicBezTo>
                <a:close/>
                <a:moveTo>
                  <a:pt x="7853" y="8520"/>
                </a:moveTo>
                <a:cubicBezTo>
                  <a:pt x="7853" y="7946"/>
                  <a:pt x="7766" y="7530"/>
                  <a:pt x="7592" y="7272"/>
                </a:cubicBezTo>
                <a:cubicBezTo>
                  <a:pt x="7419" y="7015"/>
                  <a:pt x="7145" y="6886"/>
                  <a:pt x="6772" y="6886"/>
                </a:cubicBezTo>
                <a:cubicBezTo>
                  <a:pt x="6398" y="6886"/>
                  <a:pt x="6124" y="7015"/>
                  <a:pt x="5951" y="7272"/>
                </a:cubicBezTo>
                <a:cubicBezTo>
                  <a:pt x="5777" y="7530"/>
                  <a:pt x="5691" y="7946"/>
                  <a:pt x="5691" y="8520"/>
                </a:cubicBezTo>
                <a:cubicBezTo>
                  <a:pt x="5691" y="9089"/>
                  <a:pt x="5777" y="9503"/>
                  <a:pt x="5951" y="9763"/>
                </a:cubicBezTo>
                <a:cubicBezTo>
                  <a:pt x="6124" y="10023"/>
                  <a:pt x="6398" y="10154"/>
                  <a:pt x="6772" y="10154"/>
                </a:cubicBezTo>
                <a:cubicBezTo>
                  <a:pt x="7145" y="10154"/>
                  <a:pt x="7419" y="10023"/>
                  <a:pt x="7592" y="9763"/>
                </a:cubicBezTo>
                <a:cubicBezTo>
                  <a:pt x="7766" y="9503"/>
                  <a:pt x="7853" y="9089"/>
                  <a:pt x="7853" y="8520"/>
                </a:cubicBezTo>
                <a:close/>
                <a:moveTo>
                  <a:pt x="22640" y="10087"/>
                </a:moveTo>
                <a:cubicBezTo>
                  <a:pt x="22509" y="10087"/>
                  <a:pt x="22422" y="10062"/>
                  <a:pt x="22362" y="9994"/>
                </a:cubicBezTo>
                <a:cubicBezTo>
                  <a:pt x="22303" y="9927"/>
                  <a:pt x="22280" y="9815"/>
                  <a:pt x="22280" y="9641"/>
                </a:cubicBezTo>
                <a:cubicBezTo>
                  <a:pt x="22280" y="7707"/>
                  <a:pt x="22280" y="7707"/>
                  <a:pt x="22280" y="7707"/>
                </a:cubicBezTo>
                <a:cubicBezTo>
                  <a:pt x="22280" y="7295"/>
                  <a:pt x="22166" y="6991"/>
                  <a:pt x="21952" y="6793"/>
                </a:cubicBezTo>
                <a:cubicBezTo>
                  <a:pt x="21738" y="6595"/>
                  <a:pt x="21421" y="6496"/>
                  <a:pt x="21009" y="6496"/>
                </a:cubicBezTo>
                <a:cubicBezTo>
                  <a:pt x="20749" y="6496"/>
                  <a:pt x="20508" y="6543"/>
                  <a:pt x="20288" y="6641"/>
                </a:cubicBezTo>
                <a:cubicBezTo>
                  <a:pt x="20069" y="6738"/>
                  <a:pt x="19892" y="6887"/>
                  <a:pt x="19762" y="7127"/>
                </a:cubicBezTo>
                <a:cubicBezTo>
                  <a:pt x="19720" y="7127"/>
                  <a:pt x="19720" y="7127"/>
                  <a:pt x="19720" y="7127"/>
                </a:cubicBezTo>
                <a:cubicBezTo>
                  <a:pt x="19720" y="6529"/>
                  <a:pt x="19720" y="6529"/>
                  <a:pt x="19720" y="6529"/>
                </a:cubicBezTo>
                <a:cubicBezTo>
                  <a:pt x="19560" y="6545"/>
                  <a:pt x="19307" y="6560"/>
                  <a:pt x="19020" y="6573"/>
                </a:cubicBezTo>
                <a:cubicBezTo>
                  <a:pt x="18733" y="6587"/>
                  <a:pt x="18520" y="6594"/>
                  <a:pt x="18320" y="6594"/>
                </a:cubicBezTo>
                <a:cubicBezTo>
                  <a:pt x="18320" y="6967"/>
                  <a:pt x="18320" y="6967"/>
                  <a:pt x="18320" y="6967"/>
                </a:cubicBezTo>
                <a:cubicBezTo>
                  <a:pt x="18722" y="6967"/>
                  <a:pt x="18722" y="6967"/>
                  <a:pt x="18722" y="6967"/>
                </a:cubicBezTo>
                <a:cubicBezTo>
                  <a:pt x="18863" y="6967"/>
                  <a:pt x="18955" y="6998"/>
                  <a:pt x="19007" y="7069"/>
                </a:cubicBezTo>
                <a:cubicBezTo>
                  <a:pt x="19058" y="7139"/>
                  <a:pt x="19080" y="7233"/>
                  <a:pt x="19080" y="7358"/>
                </a:cubicBezTo>
                <a:cubicBezTo>
                  <a:pt x="19080" y="9633"/>
                  <a:pt x="19080" y="9633"/>
                  <a:pt x="19080" y="9633"/>
                </a:cubicBezTo>
                <a:cubicBezTo>
                  <a:pt x="19080" y="9785"/>
                  <a:pt x="19043" y="9893"/>
                  <a:pt x="18962" y="9974"/>
                </a:cubicBezTo>
                <a:cubicBezTo>
                  <a:pt x="18881" y="10055"/>
                  <a:pt x="18746" y="10087"/>
                  <a:pt x="18551" y="10087"/>
                </a:cubicBezTo>
                <a:cubicBezTo>
                  <a:pt x="18320" y="10087"/>
                  <a:pt x="18320" y="10087"/>
                  <a:pt x="18320" y="10087"/>
                </a:cubicBezTo>
                <a:cubicBezTo>
                  <a:pt x="18320" y="10447"/>
                  <a:pt x="18320" y="10447"/>
                  <a:pt x="18320" y="10447"/>
                </a:cubicBezTo>
                <a:cubicBezTo>
                  <a:pt x="20480" y="10447"/>
                  <a:pt x="20480" y="10447"/>
                  <a:pt x="20480" y="10447"/>
                </a:cubicBezTo>
                <a:cubicBezTo>
                  <a:pt x="20480" y="10087"/>
                  <a:pt x="20480" y="10087"/>
                  <a:pt x="20480" y="10087"/>
                </a:cubicBezTo>
                <a:cubicBezTo>
                  <a:pt x="20307" y="10087"/>
                  <a:pt x="20307" y="10087"/>
                  <a:pt x="20307" y="10087"/>
                </a:cubicBezTo>
                <a:cubicBezTo>
                  <a:pt x="20112" y="10087"/>
                  <a:pt x="19968" y="10055"/>
                  <a:pt x="19887" y="9974"/>
                </a:cubicBezTo>
                <a:cubicBezTo>
                  <a:pt x="19806" y="9893"/>
                  <a:pt x="19760" y="9785"/>
                  <a:pt x="19760" y="9633"/>
                </a:cubicBezTo>
                <a:cubicBezTo>
                  <a:pt x="19760" y="8235"/>
                  <a:pt x="19760" y="8235"/>
                  <a:pt x="19760" y="8235"/>
                </a:cubicBezTo>
                <a:cubicBezTo>
                  <a:pt x="19760" y="7851"/>
                  <a:pt x="19852" y="7535"/>
                  <a:pt x="20025" y="7289"/>
                </a:cubicBezTo>
                <a:cubicBezTo>
                  <a:pt x="20199" y="7042"/>
                  <a:pt x="20461" y="6919"/>
                  <a:pt x="20808" y="6919"/>
                </a:cubicBezTo>
                <a:cubicBezTo>
                  <a:pt x="21074" y="6919"/>
                  <a:pt x="21279" y="7006"/>
                  <a:pt x="21403" y="7179"/>
                </a:cubicBezTo>
                <a:cubicBezTo>
                  <a:pt x="21528" y="7352"/>
                  <a:pt x="21600" y="7631"/>
                  <a:pt x="21600" y="8016"/>
                </a:cubicBezTo>
                <a:cubicBezTo>
                  <a:pt x="21600" y="9617"/>
                  <a:pt x="21600" y="9617"/>
                  <a:pt x="21600" y="9617"/>
                </a:cubicBezTo>
                <a:cubicBezTo>
                  <a:pt x="21600" y="9801"/>
                  <a:pt x="21558" y="9920"/>
                  <a:pt x="21490" y="9990"/>
                </a:cubicBezTo>
                <a:cubicBezTo>
                  <a:pt x="21422" y="10061"/>
                  <a:pt x="21312" y="10087"/>
                  <a:pt x="21177" y="10087"/>
                </a:cubicBezTo>
                <a:cubicBezTo>
                  <a:pt x="20840" y="10087"/>
                  <a:pt x="20840" y="10087"/>
                  <a:pt x="20840" y="10087"/>
                </a:cubicBezTo>
                <a:cubicBezTo>
                  <a:pt x="20840" y="10447"/>
                  <a:pt x="20840" y="10447"/>
                  <a:pt x="20840" y="10447"/>
                </a:cubicBezTo>
                <a:cubicBezTo>
                  <a:pt x="22920" y="10447"/>
                  <a:pt x="22920" y="10447"/>
                  <a:pt x="22920" y="10447"/>
                </a:cubicBezTo>
                <a:cubicBezTo>
                  <a:pt x="22920" y="10087"/>
                  <a:pt x="22920" y="10087"/>
                  <a:pt x="22920" y="10087"/>
                </a:cubicBezTo>
                <a:lnTo>
                  <a:pt x="22640" y="10087"/>
                </a:lnTo>
                <a:close/>
                <a:moveTo>
                  <a:pt x="17800" y="8081"/>
                </a:moveTo>
                <a:cubicBezTo>
                  <a:pt x="17800" y="8527"/>
                  <a:pt x="17800" y="8527"/>
                  <a:pt x="17800" y="8527"/>
                </a:cubicBezTo>
                <a:cubicBezTo>
                  <a:pt x="15219" y="8527"/>
                  <a:pt x="15219" y="8527"/>
                  <a:pt x="15219" y="8527"/>
                </a:cubicBezTo>
                <a:cubicBezTo>
                  <a:pt x="15224" y="9087"/>
                  <a:pt x="15314" y="9490"/>
                  <a:pt x="15487" y="9753"/>
                </a:cubicBezTo>
                <a:cubicBezTo>
                  <a:pt x="15661" y="10016"/>
                  <a:pt x="15913" y="10158"/>
                  <a:pt x="16243" y="10158"/>
                </a:cubicBezTo>
                <a:cubicBezTo>
                  <a:pt x="16487" y="10158"/>
                  <a:pt x="16691" y="10095"/>
                  <a:pt x="16857" y="9959"/>
                </a:cubicBezTo>
                <a:cubicBezTo>
                  <a:pt x="17022" y="9824"/>
                  <a:pt x="17129" y="9607"/>
                  <a:pt x="17178" y="9367"/>
                </a:cubicBezTo>
                <a:cubicBezTo>
                  <a:pt x="17747" y="9367"/>
                  <a:pt x="17747" y="9367"/>
                  <a:pt x="17747" y="9367"/>
                </a:cubicBezTo>
                <a:cubicBezTo>
                  <a:pt x="17687" y="9767"/>
                  <a:pt x="17527" y="10065"/>
                  <a:pt x="17267" y="10260"/>
                </a:cubicBezTo>
                <a:cubicBezTo>
                  <a:pt x="17007" y="10455"/>
                  <a:pt x="16663" y="10543"/>
                  <a:pt x="16235" y="10543"/>
                </a:cubicBezTo>
                <a:cubicBezTo>
                  <a:pt x="15666" y="10543"/>
                  <a:pt x="15235" y="10380"/>
                  <a:pt x="14942" y="10052"/>
                </a:cubicBezTo>
                <a:cubicBezTo>
                  <a:pt x="14650" y="9724"/>
                  <a:pt x="14503" y="9213"/>
                  <a:pt x="14503" y="8520"/>
                </a:cubicBezTo>
                <a:cubicBezTo>
                  <a:pt x="14503" y="7864"/>
                  <a:pt x="14657" y="7363"/>
                  <a:pt x="14965" y="7016"/>
                </a:cubicBezTo>
                <a:cubicBezTo>
                  <a:pt x="15274" y="6670"/>
                  <a:pt x="15703" y="6496"/>
                  <a:pt x="16256" y="6496"/>
                </a:cubicBezTo>
                <a:cubicBezTo>
                  <a:pt x="16711" y="6496"/>
                  <a:pt x="17081" y="6628"/>
                  <a:pt x="17371" y="6890"/>
                </a:cubicBezTo>
                <a:cubicBezTo>
                  <a:pt x="17661" y="7153"/>
                  <a:pt x="17800" y="7550"/>
                  <a:pt x="17800" y="8081"/>
                </a:cubicBezTo>
                <a:close/>
                <a:moveTo>
                  <a:pt x="17129" y="8167"/>
                </a:moveTo>
                <a:cubicBezTo>
                  <a:pt x="17124" y="7727"/>
                  <a:pt x="17045" y="7443"/>
                  <a:pt x="16893" y="7224"/>
                </a:cubicBezTo>
                <a:cubicBezTo>
                  <a:pt x="16742" y="7004"/>
                  <a:pt x="16522" y="6889"/>
                  <a:pt x="16235" y="6889"/>
                </a:cubicBezTo>
                <a:cubicBezTo>
                  <a:pt x="15926" y="6889"/>
                  <a:pt x="15684" y="7005"/>
                  <a:pt x="15508" y="7230"/>
                </a:cubicBezTo>
                <a:cubicBezTo>
                  <a:pt x="15332" y="7455"/>
                  <a:pt x="15235" y="7767"/>
                  <a:pt x="15219" y="8167"/>
                </a:cubicBezTo>
                <a:lnTo>
                  <a:pt x="17129" y="8167"/>
                </a:lnTo>
                <a:close/>
                <a:moveTo>
                  <a:pt x="11201" y="11847"/>
                </a:moveTo>
                <a:cubicBezTo>
                  <a:pt x="11400" y="11847"/>
                  <a:pt x="11400" y="11847"/>
                  <a:pt x="11400" y="11847"/>
                </a:cubicBezTo>
                <a:cubicBezTo>
                  <a:pt x="11400" y="12207"/>
                  <a:pt x="11400" y="12207"/>
                  <a:pt x="11400" y="12207"/>
                </a:cubicBezTo>
                <a:cubicBezTo>
                  <a:pt x="10725" y="12207"/>
                  <a:pt x="10725" y="12207"/>
                  <a:pt x="10725" y="12207"/>
                </a:cubicBezTo>
                <a:cubicBezTo>
                  <a:pt x="10729" y="12247"/>
                  <a:pt x="10720" y="12316"/>
                  <a:pt x="10720" y="12381"/>
                </a:cubicBezTo>
                <a:cubicBezTo>
                  <a:pt x="10720" y="12847"/>
                  <a:pt x="10720" y="12847"/>
                  <a:pt x="10720" y="12847"/>
                </a:cubicBezTo>
                <a:cubicBezTo>
                  <a:pt x="8139" y="12847"/>
                  <a:pt x="8139" y="12847"/>
                  <a:pt x="8139" y="12847"/>
                </a:cubicBezTo>
                <a:cubicBezTo>
                  <a:pt x="8144" y="13407"/>
                  <a:pt x="8233" y="13798"/>
                  <a:pt x="8407" y="14061"/>
                </a:cubicBezTo>
                <a:cubicBezTo>
                  <a:pt x="8580" y="14323"/>
                  <a:pt x="8832" y="14453"/>
                  <a:pt x="9163" y="14453"/>
                </a:cubicBezTo>
                <a:cubicBezTo>
                  <a:pt x="9406" y="14453"/>
                  <a:pt x="9611" y="14384"/>
                  <a:pt x="9776" y="14249"/>
                </a:cubicBezTo>
                <a:cubicBezTo>
                  <a:pt x="9941" y="14114"/>
                  <a:pt x="10049" y="13927"/>
                  <a:pt x="10097" y="13647"/>
                </a:cubicBezTo>
                <a:cubicBezTo>
                  <a:pt x="10666" y="13647"/>
                  <a:pt x="10666" y="13647"/>
                  <a:pt x="10666" y="13647"/>
                </a:cubicBezTo>
                <a:cubicBezTo>
                  <a:pt x="10607" y="14047"/>
                  <a:pt x="10447" y="14355"/>
                  <a:pt x="10187" y="14550"/>
                </a:cubicBezTo>
                <a:cubicBezTo>
                  <a:pt x="9927" y="14745"/>
                  <a:pt x="9583" y="14843"/>
                  <a:pt x="9155" y="14843"/>
                </a:cubicBezTo>
                <a:cubicBezTo>
                  <a:pt x="8586" y="14843"/>
                  <a:pt x="8156" y="14679"/>
                  <a:pt x="7863" y="14351"/>
                </a:cubicBezTo>
                <a:cubicBezTo>
                  <a:pt x="7571" y="14024"/>
                  <a:pt x="7425" y="13513"/>
                  <a:pt x="7425" y="12819"/>
                </a:cubicBezTo>
                <a:cubicBezTo>
                  <a:pt x="7425" y="12164"/>
                  <a:pt x="7582" y="11663"/>
                  <a:pt x="7891" y="11316"/>
                </a:cubicBezTo>
                <a:cubicBezTo>
                  <a:pt x="8200" y="10969"/>
                  <a:pt x="8635" y="10796"/>
                  <a:pt x="9188" y="10796"/>
                </a:cubicBezTo>
                <a:cubicBezTo>
                  <a:pt x="9493" y="10796"/>
                  <a:pt x="9760" y="10855"/>
                  <a:pt x="10000" y="10973"/>
                </a:cubicBezTo>
                <a:cubicBezTo>
                  <a:pt x="10000" y="7790"/>
                  <a:pt x="10000" y="7790"/>
                  <a:pt x="10000" y="7790"/>
                </a:cubicBezTo>
                <a:cubicBezTo>
                  <a:pt x="9880" y="7768"/>
                  <a:pt x="9720" y="7740"/>
                  <a:pt x="9600" y="7705"/>
                </a:cubicBezTo>
                <a:cubicBezTo>
                  <a:pt x="9600" y="6967"/>
                  <a:pt x="9600" y="6967"/>
                  <a:pt x="9600" y="6967"/>
                </a:cubicBezTo>
                <a:cubicBezTo>
                  <a:pt x="9200" y="6967"/>
                  <a:pt x="9200" y="6967"/>
                  <a:pt x="9200" y="6967"/>
                </a:cubicBezTo>
                <a:cubicBezTo>
                  <a:pt x="9200" y="6594"/>
                  <a:pt x="9200" y="6594"/>
                  <a:pt x="9200" y="6594"/>
                </a:cubicBezTo>
                <a:cubicBezTo>
                  <a:pt x="9400" y="6594"/>
                  <a:pt x="9633" y="6587"/>
                  <a:pt x="9920" y="6573"/>
                </a:cubicBezTo>
                <a:cubicBezTo>
                  <a:pt x="10207" y="6560"/>
                  <a:pt x="10440" y="6545"/>
                  <a:pt x="10640" y="6529"/>
                </a:cubicBezTo>
                <a:cubicBezTo>
                  <a:pt x="10640" y="7207"/>
                  <a:pt x="10640" y="7207"/>
                  <a:pt x="10640" y="7207"/>
                </a:cubicBezTo>
                <a:cubicBezTo>
                  <a:pt x="10648" y="7207"/>
                  <a:pt x="10648" y="7207"/>
                  <a:pt x="10648" y="7207"/>
                </a:cubicBezTo>
                <a:cubicBezTo>
                  <a:pt x="10767" y="7007"/>
                  <a:pt x="10908" y="6850"/>
                  <a:pt x="11081" y="6733"/>
                </a:cubicBezTo>
                <a:cubicBezTo>
                  <a:pt x="11084" y="6674"/>
                  <a:pt x="11080" y="6618"/>
                  <a:pt x="11080" y="6551"/>
                </a:cubicBezTo>
                <a:cubicBezTo>
                  <a:pt x="11080" y="2739"/>
                  <a:pt x="11080" y="2739"/>
                  <a:pt x="11080" y="2739"/>
                </a:cubicBezTo>
                <a:cubicBezTo>
                  <a:pt x="11080" y="2615"/>
                  <a:pt x="11067" y="2531"/>
                  <a:pt x="11029" y="2480"/>
                </a:cubicBezTo>
                <a:cubicBezTo>
                  <a:pt x="10991" y="2428"/>
                  <a:pt x="10918" y="2407"/>
                  <a:pt x="10799" y="2407"/>
                </a:cubicBezTo>
                <a:cubicBezTo>
                  <a:pt x="10400" y="2407"/>
                  <a:pt x="10400" y="2407"/>
                  <a:pt x="10400" y="2407"/>
                </a:cubicBezTo>
                <a:cubicBezTo>
                  <a:pt x="10400" y="1951"/>
                  <a:pt x="10400" y="1951"/>
                  <a:pt x="10400" y="1951"/>
                </a:cubicBezTo>
                <a:cubicBezTo>
                  <a:pt x="10800" y="1951"/>
                  <a:pt x="11262" y="1929"/>
                  <a:pt x="11847" y="1886"/>
                </a:cubicBezTo>
                <a:cubicBezTo>
                  <a:pt x="12091" y="1870"/>
                  <a:pt x="12280" y="1859"/>
                  <a:pt x="12360" y="1854"/>
                </a:cubicBezTo>
                <a:cubicBezTo>
                  <a:pt x="12360" y="6250"/>
                  <a:pt x="12360" y="6250"/>
                  <a:pt x="12360" y="6250"/>
                </a:cubicBezTo>
                <a:cubicBezTo>
                  <a:pt x="12360" y="6351"/>
                  <a:pt x="12354" y="6448"/>
                  <a:pt x="12344" y="6542"/>
                </a:cubicBezTo>
                <a:cubicBezTo>
                  <a:pt x="12625" y="6611"/>
                  <a:pt x="12864" y="6761"/>
                  <a:pt x="13059" y="6992"/>
                </a:cubicBezTo>
                <a:cubicBezTo>
                  <a:pt x="13338" y="7323"/>
                  <a:pt x="13477" y="7789"/>
                  <a:pt x="13477" y="8390"/>
                </a:cubicBezTo>
                <a:cubicBezTo>
                  <a:pt x="13477" y="8807"/>
                  <a:pt x="13428" y="9160"/>
                  <a:pt x="13331" y="9447"/>
                </a:cubicBezTo>
                <a:cubicBezTo>
                  <a:pt x="13233" y="9734"/>
                  <a:pt x="13106" y="9957"/>
                  <a:pt x="12948" y="10114"/>
                </a:cubicBezTo>
                <a:cubicBezTo>
                  <a:pt x="12791" y="10271"/>
                  <a:pt x="12618" y="10384"/>
                  <a:pt x="12428" y="10449"/>
                </a:cubicBezTo>
                <a:cubicBezTo>
                  <a:pt x="12239" y="10514"/>
                  <a:pt x="12041" y="10548"/>
                  <a:pt x="11835" y="10548"/>
                </a:cubicBezTo>
                <a:cubicBezTo>
                  <a:pt x="11374" y="10548"/>
                  <a:pt x="10990" y="10367"/>
                  <a:pt x="10681" y="10007"/>
                </a:cubicBezTo>
                <a:cubicBezTo>
                  <a:pt x="10680" y="10007"/>
                  <a:pt x="10680" y="10007"/>
                  <a:pt x="10680" y="10007"/>
                </a:cubicBezTo>
                <a:cubicBezTo>
                  <a:pt x="10680" y="11381"/>
                  <a:pt x="10680" y="11381"/>
                  <a:pt x="10680" y="11381"/>
                </a:cubicBezTo>
                <a:cubicBezTo>
                  <a:pt x="10680" y="11532"/>
                  <a:pt x="10713" y="11646"/>
                  <a:pt x="10794" y="11728"/>
                </a:cubicBezTo>
                <a:cubicBezTo>
                  <a:pt x="10876" y="11809"/>
                  <a:pt x="11006" y="11847"/>
                  <a:pt x="11201" y="11847"/>
                </a:cubicBezTo>
                <a:close/>
                <a:moveTo>
                  <a:pt x="12221" y="7046"/>
                </a:moveTo>
                <a:cubicBezTo>
                  <a:pt x="12172" y="7159"/>
                  <a:pt x="12107" y="7265"/>
                  <a:pt x="12026" y="7364"/>
                </a:cubicBezTo>
                <a:cubicBezTo>
                  <a:pt x="11901" y="7516"/>
                  <a:pt x="11725" y="7635"/>
                  <a:pt x="11498" y="7722"/>
                </a:cubicBezTo>
                <a:cubicBezTo>
                  <a:pt x="11290" y="7801"/>
                  <a:pt x="11031" y="7843"/>
                  <a:pt x="10724" y="7850"/>
                </a:cubicBezTo>
                <a:cubicBezTo>
                  <a:pt x="10685" y="8043"/>
                  <a:pt x="10665" y="8266"/>
                  <a:pt x="10665" y="8520"/>
                </a:cubicBezTo>
                <a:cubicBezTo>
                  <a:pt x="10665" y="9587"/>
                  <a:pt x="11014" y="10121"/>
                  <a:pt x="11713" y="10121"/>
                </a:cubicBezTo>
                <a:cubicBezTo>
                  <a:pt x="12412" y="10121"/>
                  <a:pt x="12762" y="9587"/>
                  <a:pt x="12762" y="8520"/>
                </a:cubicBezTo>
                <a:cubicBezTo>
                  <a:pt x="12762" y="7754"/>
                  <a:pt x="12581" y="7263"/>
                  <a:pt x="12221" y="7046"/>
                </a:cubicBezTo>
                <a:close/>
                <a:moveTo>
                  <a:pt x="10033" y="12207"/>
                </a:moveTo>
                <a:cubicBezTo>
                  <a:pt x="9200" y="12207"/>
                  <a:pt x="9200" y="12207"/>
                  <a:pt x="9200" y="12207"/>
                </a:cubicBezTo>
                <a:cubicBezTo>
                  <a:pt x="9200" y="11847"/>
                  <a:pt x="9200" y="11847"/>
                  <a:pt x="9200" y="11847"/>
                </a:cubicBezTo>
                <a:cubicBezTo>
                  <a:pt x="9446" y="11847"/>
                  <a:pt x="9446" y="11847"/>
                  <a:pt x="9446" y="11847"/>
                </a:cubicBezTo>
                <a:cubicBezTo>
                  <a:pt x="9641" y="11847"/>
                  <a:pt x="9779" y="11809"/>
                  <a:pt x="9860" y="11728"/>
                </a:cubicBezTo>
                <a:cubicBezTo>
                  <a:pt x="9876" y="11711"/>
                  <a:pt x="9890" y="11695"/>
                  <a:pt x="9903" y="11676"/>
                </a:cubicBezTo>
                <a:cubicBezTo>
                  <a:pt x="9877" y="11618"/>
                  <a:pt x="9847" y="11563"/>
                  <a:pt x="9813" y="11514"/>
                </a:cubicBezTo>
                <a:cubicBezTo>
                  <a:pt x="9661" y="11295"/>
                  <a:pt x="9442" y="11185"/>
                  <a:pt x="9155" y="11185"/>
                </a:cubicBezTo>
                <a:cubicBezTo>
                  <a:pt x="8846" y="11185"/>
                  <a:pt x="8603" y="11295"/>
                  <a:pt x="8427" y="11520"/>
                </a:cubicBezTo>
                <a:cubicBezTo>
                  <a:pt x="8251" y="11745"/>
                  <a:pt x="8155" y="12047"/>
                  <a:pt x="8139" y="12447"/>
                </a:cubicBezTo>
                <a:cubicBezTo>
                  <a:pt x="10049" y="12447"/>
                  <a:pt x="10049" y="12447"/>
                  <a:pt x="10049" y="12447"/>
                </a:cubicBezTo>
                <a:cubicBezTo>
                  <a:pt x="10047" y="12367"/>
                  <a:pt x="10042" y="12287"/>
                  <a:pt x="10033" y="12207"/>
                </a:cubicBezTo>
                <a:close/>
                <a:moveTo>
                  <a:pt x="11173" y="1138"/>
                </a:moveTo>
                <a:cubicBezTo>
                  <a:pt x="11308" y="1247"/>
                  <a:pt x="11492" y="1301"/>
                  <a:pt x="11725" y="1301"/>
                </a:cubicBezTo>
                <a:cubicBezTo>
                  <a:pt x="11958" y="1301"/>
                  <a:pt x="12143" y="1247"/>
                  <a:pt x="12278" y="1138"/>
                </a:cubicBezTo>
                <a:cubicBezTo>
                  <a:pt x="12413" y="1030"/>
                  <a:pt x="12481" y="867"/>
                  <a:pt x="12481" y="651"/>
                </a:cubicBezTo>
                <a:cubicBezTo>
                  <a:pt x="12481" y="434"/>
                  <a:pt x="12413" y="271"/>
                  <a:pt x="12278" y="163"/>
                </a:cubicBezTo>
                <a:cubicBezTo>
                  <a:pt x="12143" y="55"/>
                  <a:pt x="11958" y="0"/>
                  <a:pt x="11725" y="0"/>
                </a:cubicBezTo>
                <a:cubicBezTo>
                  <a:pt x="11492" y="0"/>
                  <a:pt x="11308" y="55"/>
                  <a:pt x="11173" y="163"/>
                </a:cubicBezTo>
                <a:cubicBezTo>
                  <a:pt x="11037" y="271"/>
                  <a:pt x="10970" y="434"/>
                  <a:pt x="10970" y="651"/>
                </a:cubicBezTo>
                <a:cubicBezTo>
                  <a:pt x="10970" y="867"/>
                  <a:pt x="11037" y="1030"/>
                  <a:pt x="11173" y="1138"/>
                </a:cubicBezTo>
                <a:close/>
                <a:moveTo>
                  <a:pt x="8475" y="1138"/>
                </a:moveTo>
                <a:cubicBezTo>
                  <a:pt x="8610" y="1247"/>
                  <a:pt x="8794" y="1301"/>
                  <a:pt x="9027" y="1301"/>
                </a:cubicBezTo>
                <a:cubicBezTo>
                  <a:pt x="9260" y="1301"/>
                  <a:pt x="9444" y="1247"/>
                  <a:pt x="9580" y="1138"/>
                </a:cubicBezTo>
                <a:cubicBezTo>
                  <a:pt x="9715" y="1030"/>
                  <a:pt x="9783" y="867"/>
                  <a:pt x="9783" y="651"/>
                </a:cubicBezTo>
                <a:cubicBezTo>
                  <a:pt x="9783" y="434"/>
                  <a:pt x="9715" y="271"/>
                  <a:pt x="9580" y="163"/>
                </a:cubicBezTo>
                <a:cubicBezTo>
                  <a:pt x="9444" y="55"/>
                  <a:pt x="9260" y="0"/>
                  <a:pt x="9027" y="0"/>
                </a:cubicBezTo>
                <a:cubicBezTo>
                  <a:pt x="8794" y="0"/>
                  <a:pt x="8610" y="55"/>
                  <a:pt x="8475" y="163"/>
                </a:cubicBezTo>
                <a:cubicBezTo>
                  <a:pt x="8339" y="271"/>
                  <a:pt x="8271" y="434"/>
                  <a:pt x="8271" y="651"/>
                </a:cubicBezTo>
                <a:cubicBezTo>
                  <a:pt x="8271" y="867"/>
                  <a:pt x="8339" y="1030"/>
                  <a:pt x="8475" y="1138"/>
                </a:cubicBezTo>
                <a:close/>
                <a:moveTo>
                  <a:pt x="498" y="2427"/>
                </a:moveTo>
                <a:cubicBezTo>
                  <a:pt x="544" y="2465"/>
                  <a:pt x="586" y="2548"/>
                  <a:pt x="624" y="2673"/>
                </a:cubicBezTo>
                <a:cubicBezTo>
                  <a:pt x="1640" y="6007"/>
                  <a:pt x="1640" y="6007"/>
                  <a:pt x="1640" y="6007"/>
                </a:cubicBezTo>
                <a:cubicBezTo>
                  <a:pt x="2720" y="6007"/>
                  <a:pt x="2720" y="6007"/>
                  <a:pt x="2720" y="6007"/>
                </a:cubicBezTo>
                <a:cubicBezTo>
                  <a:pt x="3051" y="5157"/>
                  <a:pt x="3051" y="5157"/>
                  <a:pt x="3051" y="5157"/>
                </a:cubicBezTo>
                <a:cubicBezTo>
                  <a:pt x="3075" y="5217"/>
                  <a:pt x="3080" y="5289"/>
                  <a:pt x="3080" y="5375"/>
                </a:cubicBezTo>
                <a:cubicBezTo>
                  <a:pt x="3080" y="9633"/>
                  <a:pt x="3080" y="9633"/>
                  <a:pt x="3080" y="9633"/>
                </a:cubicBezTo>
                <a:cubicBezTo>
                  <a:pt x="3080" y="9785"/>
                  <a:pt x="3047" y="9893"/>
                  <a:pt x="2965" y="9974"/>
                </a:cubicBezTo>
                <a:cubicBezTo>
                  <a:pt x="2884" y="10055"/>
                  <a:pt x="2753" y="10087"/>
                  <a:pt x="2558" y="10087"/>
                </a:cubicBezTo>
                <a:cubicBezTo>
                  <a:pt x="2320" y="10087"/>
                  <a:pt x="2320" y="10087"/>
                  <a:pt x="2320" y="10087"/>
                </a:cubicBezTo>
                <a:cubicBezTo>
                  <a:pt x="2320" y="10447"/>
                  <a:pt x="2320" y="10447"/>
                  <a:pt x="2320" y="10447"/>
                </a:cubicBezTo>
                <a:cubicBezTo>
                  <a:pt x="4480" y="10447"/>
                  <a:pt x="4480" y="10447"/>
                  <a:pt x="4480" y="10447"/>
                </a:cubicBezTo>
                <a:cubicBezTo>
                  <a:pt x="4480" y="10087"/>
                  <a:pt x="4480" y="10087"/>
                  <a:pt x="4480" y="10087"/>
                </a:cubicBezTo>
                <a:cubicBezTo>
                  <a:pt x="4314" y="10087"/>
                  <a:pt x="4314" y="10087"/>
                  <a:pt x="4314" y="10087"/>
                </a:cubicBezTo>
                <a:cubicBezTo>
                  <a:pt x="4119" y="10087"/>
                  <a:pt x="3972" y="10055"/>
                  <a:pt x="3890" y="9974"/>
                </a:cubicBezTo>
                <a:cubicBezTo>
                  <a:pt x="3809" y="9893"/>
                  <a:pt x="3760" y="9785"/>
                  <a:pt x="3760" y="9633"/>
                </a:cubicBezTo>
                <a:cubicBezTo>
                  <a:pt x="3760" y="4546"/>
                  <a:pt x="3760" y="4546"/>
                  <a:pt x="3760" y="4546"/>
                </a:cubicBezTo>
                <a:cubicBezTo>
                  <a:pt x="3640" y="4557"/>
                  <a:pt x="3464" y="4568"/>
                  <a:pt x="3279" y="4578"/>
                </a:cubicBezTo>
                <a:cubicBezTo>
                  <a:pt x="3830" y="3203"/>
                  <a:pt x="3830" y="3203"/>
                  <a:pt x="3830" y="3203"/>
                </a:cubicBezTo>
                <a:cubicBezTo>
                  <a:pt x="4907" y="6007"/>
                  <a:pt x="4907" y="6007"/>
                  <a:pt x="4907" y="6007"/>
                </a:cubicBezTo>
                <a:cubicBezTo>
                  <a:pt x="5996" y="6007"/>
                  <a:pt x="5996" y="6007"/>
                  <a:pt x="5996" y="6007"/>
                </a:cubicBezTo>
                <a:cubicBezTo>
                  <a:pt x="6971" y="2845"/>
                  <a:pt x="6971" y="2845"/>
                  <a:pt x="6971" y="2845"/>
                </a:cubicBezTo>
                <a:cubicBezTo>
                  <a:pt x="7025" y="2666"/>
                  <a:pt x="7084" y="2540"/>
                  <a:pt x="7146" y="2472"/>
                </a:cubicBezTo>
                <a:cubicBezTo>
                  <a:pt x="7208" y="2404"/>
                  <a:pt x="7302" y="2367"/>
                  <a:pt x="7426" y="2367"/>
                </a:cubicBezTo>
                <a:cubicBezTo>
                  <a:pt x="7560" y="2367"/>
                  <a:pt x="7560" y="2367"/>
                  <a:pt x="7560" y="2367"/>
                </a:cubicBezTo>
                <a:cubicBezTo>
                  <a:pt x="7560" y="1967"/>
                  <a:pt x="7560" y="1967"/>
                  <a:pt x="7560" y="1967"/>
                </a:cubicBezTo>
                <a:cubicBezTo>
                  <a:pt x="5520" y="1967"/>
                  <a:pt x="5520" y="1967"/>
                  <a:pt x="5520" y="1967"/>
                </a:cubicBezTo>
                <a:cubicBezTo>
                  <a:pt x="5520" y="2367"/>
                  <a:pt x="5520" y="2367"/>
                  <a:pt x="5520" y="2367"/>
                </a:cubicBezTo>
                <a:cubicBezTo>
                  <a:pt x="5882" y="2367"/>
                  <a:pt x="5882" y="2367"/>
                  <a:pt x="5882" y="2367"/>
                </a:cubicBezTo>
                <a:cubicBezTo>
                  <a:pt x="6093" y="2367"/>
                  <a:pt x="6199" y="2435"/>
                  <a:pt x="6199" y="2565"/>
                </a:cubicBezTo>
                <a:cubicBezTo>
                  <a:pt x="6199" y="2625"/>
                  <a:pt x="6180" y="2719"/>
                  <a:pt x="6142" y="2843"/>
                </a:cubicBezTo>
                <a:cubicBezTo>
                  <a:pt x="6126" y="2892"/>
                  <a:pt x="6126" y="2892"/>
                  <a:pt x="6126" y="2892"/>
                </a:cubicBezTo>
                <a:cubicBezTo>
                  <a:pt x="5614" y="4647"/>
                  <a:pt x="5614" y="4647"/>
                  <a:pt x="5614" y="4647"/>
                </a:cubicBezTo>
                <a:cubicBezTo>
                  <a:pt x="5598" y="4647"/>
                  <a:pt x="5598" y="4647"/>
                  <a:pt x="5598" y="4647"/>
                </a:cubicBezTo>
                <a:cubicBezTo>
                  <a:pt x="4582" y="1967"/>
                  <a:pt x="4582" y="1967"/>
                  <a:pt x="4582" y="1967"/>
                </a:cubicBezTo>
                <a:cubicBezTo>
                  <a:pt x="3517" y="1967"/>
                  <a:pt x="3517" y="1967"/>
                  <a:pt x="3517" y="1967"/>
                </a:cubicBezTo>
                <a:cubicBezTo>
                  <a:pt x="2495" y="4617"/>
                  <a:pt x="2495" y="4617"/>
                  <a:pt x="2495" y="4617"/>
                </a:cubicBezTo>
                <a:cubicBezTo>
                  <a:pt x="2469" y="4617"/>
                  <a:pt x="2445" y="4614"/>
                  <a:pt x="2421" y="4614"/>
                </a:cubicBezTo>
                <a:cubicBezTo>
                  <a:pt x="2013" y="3075"/>
                  <a:pt x="2013" y="3075"/>
                  <a:pt x="2013" y="3075"/>
                </a:cubicBezTo>
                <a:cubicBezTo>
                  <a:pt x="1989" y="2976"/>
                  <a:pt x="1989" y="2976"/>
                  <a:pt x="1989" y="2976"/>
                </a:cubicBezTo>
                <a:cubicBezTo>
                  <a:pt x="1940" y="2797"/>
                  <a:pt x="1916" y="2683"/>
                  <a:pt x="1916" y="2634"/>
                </a:cubicBezTo>
                <a:cubicBezTo>
                  <a:pt x="1916" y="2564"/>
                  <a:pt x="1937" y="2499"/>
                  <a:pt x="1981" y="2448"/>
                </a:cubicBezTo>
                <a:cubicBezTo>
                  <a:pt x="2024" y="2396"/>
                  <a:pt x="2114" y="2367"/>
                  <a:pt x="2249" y="2367"/>
                </a:cubicBezTo>
                <a:cubicBezTo>
                  <a:pt x="2600" y="2367"/>
                  <a:pt x="2600" y="2367"/>
                  <a:pt x="2600" y="2367"/>
                </a:cubicBezTo>
                <a:cubicBezTo>
                  <a:pt x="2600" y="1967"/>
                  <a:pt x="2600" y="1967"/>
                  <a:pt x="2600" y="1967"/>
                </a:cubicBezTo>
                <a:cubicBezTo>
                  <a:pt x="120" y="1967"/>
                  <a:pt x="120" y="1967"/>
                  <a:pt x="120" y="1967"/>
                </a:cubicBezTo>
                <a:cubicBezTo>
                  <a:pt x="120" y="2367"/>
                  <a:pt x="120" y="2367"/>
                  <a:pt x="120" y="2367"/>
                </a:cubicBezTo>
                <a:cubicBezTo>
                  <a:pt x="250" y="2367"/>
                  <a:pt x="250" y="2367"/>
                  <a:pt x="250" y="2367"/>
                </a:cubicBezTo>
                <a:cubicBezTo>
                  <a:pt x="369" y="2367"/>
                  <a:pt x="452" y="2389"/>
                  <a:pt x="498" y="2427"/>
                </a:cubicBezTo>
                <a:close/>
                <a:moveTo>
                  <a:pt x="10200" y="5527"/>
                </a:moveTo>
                <a:cubicBezTo>
                  <a:pt x="9954" y="5527"/>
                  <a:pt x="9954" y="5527"/>
                  <a:pt x="9954" y="5527"/>
                </a:cubicBezTo>
                <a:cubicBezTo>
                  <a:pt x="9835" y="5527"/>
                  <a:pt x="9765" y="5506"/>
                  <a:pt x="9727" y="5454"/>
                </a:cubicBezTo>
                <a:cubicBezTo>
                  <a:pt x="9690" y="5403"/>
                  <a:pt x="9680" y="5319"/>
                  <a:pt x="9680" y="5194"/>
                </a:cubicBezTo>
                <a:cubicBezTo>
                  <a:pt x="9680" y="1854"/>
                  <a:pt x="9680" y="1854"/>
                  <a:pt x="9680" y="1854"/>
                </a:cubicBezTo>
                <a:cubicBezTo>
                  <a:pt x="9560" y="1859"/>
                  <a:pt x="9391" y="1870"/>
                  <a:pt x="9142" y="1886"/>
                </a:cubicBezTo>
                <a:cubicBezTo>
                  <a:pt x="8579" y="1929"/>
                  <a:pt x="8120" y="1951"/>
                  <a:pt x="7800" y="1951"/>
                </a:cubicBezTo>
                <a:cubicBezTo>
                  <a:pt x="7800" y="2407"/>
                  <a:pt x="7800" y="2407"/>
                  <a:pt x="7800" y="2407"/>
                </a:cubicBezTo>
                <a:cubicBezTo>
                  <a:pt x="8101" y="2407"/>
                  <a:pt x="8101" y="2407"/>
                  <a:pt x="8101" y="2407"/>
                </a:cubicBezTo>
                <a:cubicBezTo>
                  <a:pt x="8220" y="2407"/>
                  <a:pt x="8302" y="2428"/>
                  <a:pt x="8340" y="2480"/>
                </a:cubicBezTo>
                <a:cubicBezTo>
                  <a:pt x="8378" y="2531"/>
                  <a:pt x="8400" y="2615"/>
                  <a:pt x="8400" y="2739"/>
                </a:cubicBezTo>
                <a:cubicBezTo>
                  <a:pt x="8400" y="5194"/>
                  <a:pt x="8400" y="5194"/>
                  <a:pt x="8400" y="5194"/>
                </a:cubicBezTo>
                <a:cubicBezTo>
                  <a:pt x="8400" y="5319"/>
                  <a:pt x="8378" y="5403"/>
                  <a:pt x="8340" y="5454"/>
                </a:cubicBezTo>
                <a:cubicBezTo>
                  <a:pt x="8302" y="5506"/>
                  <a:pt x="8220" y="5527"/>
                  <a:pt x="8101" y="5527"/>
                </a:cubicBezTo>
                <a:cubicBezTo>
                  <a:pt x="7800" y="5527"/>
                  <a:pt x="7800" y="5527"/>
                  <a:pt x="7800" y="5527"/>
                </a:cubicBezTo>
                <a:cubicBezTo>
                  <a:pt x="7800" y="5967"/>
                  <a:pt x="7800" y="5967"/>
                  <a:pt x="7800" y="5967"/>
                </a:cubicBezTo>
                <a:cubicBezTo>
                  <a:pt x="10200" y="5967"/>
                  <a:pt x="10200" y="5967"/>
                  <a:pt x="10200" y="5967"/>
                </a:cubicBezTo>
                <a:lnTo>
                  <a:pt x="10200" y="55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143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grpSp>
        <p:nvGrpSpPr>
          <p:cNvPr id="9" name="Group 8"/>
          <p:cNvGrpSpPr>
            <a:grpSpLocks noSelect="1"/>
          </p:cNvGrpSpPr>
          <p:nvPr userDrawn="1"/>
        </p:nvGrpSpPr>
        <p:grpSpPr>
          <a:xfrm>
            <a:off x="0" y="0"/>
            <a:ext cx="306000" cy="6858000"/>
            <a:chOff x="0" y="0"/>
            <a:chExt cx="306000" cy="6858000"/>
          </a:xfrm>
        </p:grpSpPr>
        <p:sp>
          <p:nvSpPr>
            <p:cNvPr id="10" name="Rectangle 9"/>
            <p:cNvSpPr>
              <a:spLocks noSelect="1"/>
            </p:cNvSpPr>
            <p:nvPr userDrawn="1"/>
          </p:nvSpPr>
          <p:spPr>
            <a:xfrm>
              <a:off x="0" y="0"/>
              <a:ext cx="306000" cy="6858000"/>
            </a:xfrm>
            <a:prstGeom prst="rect">
              <a:avLst/>
            </a:prstGeom>
            <a:solidFill>
              <a:srgbClr val="7A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>
              <a:off x="306000" y="0"/>
              <a:ext cx="0" cy="68580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jdelijke aanduiding voor datum 1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74083823-3992-4773-AA68-22FA42679AD0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3" name="Tijdelijke aanduiding voor voettekst 2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 smtClean="0"/>
              <a:t>Via Invoegen | Koptekst en Voettekst Presentatietitel toevoegen</a:t>
            </a:r>
            <a:endParaRPr lang="nl-NL" noProof="1"/>
          </a:p>
        </p:txBody>
      </p:sp>
      <p:sp>
        <p:nvSpPr>
          <p:cNvPr id="4" name="Tijdelijke aanduiding voor dianummer 3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547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ij zijn er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1"/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reeform 5"/>
          <p:cNvSpPr>
            <a:spLocks noSelect="1"/>
          </p:cNvSpPr>
          <p:nvPr userDrawn="1"/>
        </p:nvSpPr>
        <p:spPr bwMode="auto">
          <a:xfrm>
            <a:off x="179388" y="1479550"/>
            <a:ext cx="3544888" cy="3300413"/>
          </a:xfrm>
          <a:custGeom>
            <a:avLst/>
            <a:gdLst>
              <a:gd name="T0" fmla="*/ 152 w 15880"/>
              <a:gd name="T1" fmla="*/ 12765 h 14780"/>
              <a:gd name="T2" fmla="*/ 3382 w 15880"/>
              <a:gd name="T3" fmla="*/ 13571 h 14780"/>
              <a:gd name="T4" fmla="*/ 1132 w 15880"/>
              <a:gd name="T5" fmla="*/ 13988 h 14780"/>
              <a:gd name="T6" fmla="*/ 3010 w 15880"/>
              <a:gd name="T7" fmla="*/ 11142 h 14780"/>
              <a:gd name="T8" fmla="*/ 2532 w 15880"/>
              <a:gd name="T9" fmla="*/ 11472 h 14780"/>
              <a:gd name="T10" fmla="*/ 7779 w 15880"/>
              <a:gd name="T11" fmla="*/ 14780 h 14780"/>
              <a:gd name="T12" fmla="*/ 7440 w 15880"/>
              <a:gd name="T13" fmla="*/ 11851 h 14780"/>
              <a:gd name="T14" fmla="*/ 5950 w 15880"/>
              <a:gd name="T15" fmla="*/ 11563 h 14780"/>
              <a:gd name="T16" fmla="*/ 5763 w 15880"/>
              <a:gd name="T17" fmla="*/ 14216 h 14780"/>
              <a:gd name="T18" fmla="*/ 4200 w 15880"/>
              <a:gd name="T19" fmla="*/ 14691 h 14780"/>
              <a:gd name="T20" fmla="*/ 4960 w 15880"/>
              <a:gd name="T21" fmla="*/ 13874 h 14780"/>
              <a:gd name="T22" fmla="*/ 4200 w 15880"/>
              <a:gd name="T23" fmla="*/ 11211 h 14780"/>
              <a:gd name="T24" fmla="*/ 5600 w 15880"/>
              <a:gd name="T25" fmla="*/ 11611 h 14780"/>
              <a:gd name="T26" fmla="*/ 7440 w 15880"/>
              <a:gd name="T27" fmla="*/ 10815 h 14780"/>
              <a:gd name="T28" fmla="*/ 7159 w 15880"/>
              <a:gd name="T29" fmla="*/ 6954 h 14780"/>
              <a:gd name="T30" fmla="*/ 7188 w 15880"/>
              <a:gd name="T31" fmla="*/ 6461 h 14780"/>
              <a:gd name="T32" fmla="*/ 8446 w 15880"/>
              <a:gd name="T33" fmla="*/ 9971 h 14780"/>
              <a:gd name="T34" fmla="*/ 6480 w 15880"/>
              <a:gd name="T35" fmla="*/ 9971 h 14780"/>
              <a:gd name="T36" fmla="*/ 7793 w 15880"/>
              <a:gd name="T37" fmla="*/ 5491 h 14780"/>
              <a:gd name="T38" fmla="*/ 8240 w 15880"/>
              <a:gd name="T39" fmla="*/ 2727 h 14780"/>
              <a:gd name="T40" fmla="*/ 7640 w 15880"/>
              <a:gd name="T41" fmla="*/ 1942 h 14780"/>
              <a:gd name="T42" fmla="*/ 9542 w 15880"/>
              <a:gd name="T43" fmla="*/ 5424 h 14780"/>
              <a:gd name="T44" fmla="*/ 9701 w 15880"/>
              <a:gd name="T45" fmla="*/ 5040 h 14780"/>
              <a:gd name="T46" fmla="*/ 10656 w 15880"/>
              <a:gd name="T47" fmla="*/ 5041 h 14780"/>
              <a:gd name="T48" fmla="*/ 10040 w 15880"/>
              <a:gd name="T49" fmla="*/ 5931 h 14780"/>
              <a:gd name="T50" fmla="*/ 7184 w 15880"/>
              <a:gd name="T51" fmla="*/ 5433 h 14780"/>
              <a:gd name="T52" fmla="*/ 7888 w 15880"/>
              <a:gd name="T53" fmla="*/ 4642 h 14780"/>
              <a:gd name="T54" fmla="*/ 2560 w 15880"/>
              <a:gd name="T55" fmla="*/ 9784 h 14780"/>
              <a:gd name="T56" fmla="*/ 3155 w 15880"/>
              <a:gd name="T57" fmla="*/ 7731 h 14780"/>
              <a:gd name="T58" fmla="*/ 5680 w 15880"/>
              <a:gd name="T59" fmla="*/ 6983 h 14780"/>
              <a:gd name="T60" fmla="*/ 5118 w 15880"/>
              <a:gd name="T61" fmla="*/ 9752 h 14780"/>
              <a:gd name="T62" fmla="*/ 5720 w 15880"/>
              <a:gd name="T63" fmla="*/ 10331 h 14780"/>
              <a:gd name="T64" fmla="*/ 15880 w 15880"/>
              <a:gd name="T65" fmla="*/ 10331 h 14780"/>
              <a:gd name="T66" fmla="*/ 14450 w 15880"/>
              <a:gd name="T67" fmla="*/ 9869 h 14780"/>
              <a:gd name="T68" fmla="*/ 13769 w 15880"/>
              <a:gd name="T69" fmla="*/ 6805 h 14780"/>
              <a:gd name="T70" fmla="*/ 12850 w 15880"/>
              <a:gd name="T71" fmla="*/ 9853 h 14780"/>
              <a:gd name="T72" fmla="*/ 11280 w 15880"/>
              <a:gd name="T73" fmla="*/ 10331 h 14780"/>
              <a:gd name="T74" fmla="*/ 12040 w 15880"/>
              <a:gd name="T75" fmla="*/ 9508 h 14780"/>
              <a:gd name="T76" fmla="*/ 11313 w 15880"/>
              <a:gd name="T77" fmla="*/ 7689 h 14780"/>
              <a:gd name="T78" fmla="*/ 10567 w 15880"/>
              <a:gd name="T79" fmla="*/ 10463 h 14780"/>
              <a:gd name="T80" fmla="*/ 8139 w 15880"/>
              <a:gd name="T81" fmla="*/ 11429 h 14780"/>
              <a:gd name="T82" fmla="*/ 9090 w 15880"/>
              <a:gd name="T83" fmla="*/ 11717 h 14780"/>
              <a:gd name="T84" fmla="*/ 9440 w 15880"/>
              <a:gd name="T85" fmla="*/ 7672 h 14780"/>
              <a:gd name="T86" fmla="*/ 9788 w 15880"/>
              <a:gd name="T87" fmla="*/ 6461 h 14780"/>
              <a:gd name="T88" fmla="*/ 10849 w 15880"/>
              <a:gd name="T89" fmla="*/ 7110 h 14780"/>
              <a:gd name="T90" fmla="*/ 10624 w 15880"/>
              <a:gd name="T91" fmla="*/ 2371 h 14780"/>
              <a:gd name="T92" fmla="*/ 12160 w 15880"/>
              <a:gd name="T93" fmla="*/ 1845 h 14780"/>
              <a:gd name="T94" fmla="*/ 12720 w 15880"/>
              <a:gd name="T95" fmla="*/ 7011 h 14780"/>
              <a:gd name="T96" fmla="*/ 14911 w 15880"/>
              <a:gd name="T97" fmla="*/ 6680 h 14780"/>
              <a:gd name="T98" fmla="*/ 15594 w 15880"/>
              <a:gd name="T99" fmla="*/ 9971 h 14780"/>
              <a:gd name="T100" fmla="*/ 8860 w 15880"/>
              <a:gd name="T101" fmla="*/ 0 h 14780"/>
              <a:gd name="T102" fmla="*/ 8860 w 15880"/>
              <a:gd name="T103" fmla="*/ 1295 h 14780"/>
              <a:gd name="T104" fmla="*/ 10996 w 15880"/>
              <a:gd name="T105" fmla="*/ 162 h 14780"/>
              <a:gd name="T106" fmla="*/ 12097 w 15880"/>
              <a:gd name="T107" fmla="*/ 1133 h 14780"/>
              <a:gd name="T108" fmla="*/ 366 w 15880"/>
              <a:gd name="T109" fmla="*/ 2422 h 14780"/>
              <a:gd name="T110" fmla="*/ 2440 w 15880"/>
              <a:gd name="T111" fmla="*/ 1931 h 14780"/>
              <a:gd name="T112" fmla="*/ 1778 w 15880"/>
              <a:gd name="T113" fmla="*/ 2624 h 14780"/>
              <a:gd name="T114" fmla="*/ 2321 w 15880"/>
              <a:gd name="T115" fmla="*/ 4691 h 14780"/>
              <a:gd name="T116" fmla="*/ 5461 w 15880"/>
              <a:gd name="T117" fmla="*/ 4651 h 14780"/>
              <a:gd name="T118" fmla="*/ 5728 w 15880"/>
              <a:gd name="T119" fmla="*/ 2371 h 14780"/>
              <a:gd name="T120" fmla="*/ 7400 w 15880"/>
              <a:gd name="T121" fmla="*/ 2371 h 14780"/>
              <a:gd name="T122" fmla="*/ 5841 w 15880"/>
              <a:gd name="T123" fmla="*/ 5971 h 14780"/>
              <a:gd name="T124" fmla="*/ 1503 w 15880"/>
              <a:gd name="T125" fmla="*/ 5971 h 14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880" h="14780">
                <a:moveTo>
                  <a:pt x="3010" y="11142"/>
                </a:moveTo>
                <a:cubicBezTo>
                  <a:pt x="2721" y="10881"/>
                  <a:pt x="2352" y="10750"/>
                  <a:pt x="1899" y="10750"/>
                </a:cubicBezTo>
                <a:cubicBezTo>
                  <a:pt x="1349" y="10750"/>
                  <a:pt x="920" y="10922"/>
                  <a:pt x="613" y="11268"/>
                </a:cubicBezTo>
                <a:cubicBezTo>
                  <a:pt x="305" y="11613"/>
                  <a:pt x="152" y="12112"/>
                  <a:pt x="152" y="12765"/>
                </a:cubicBezTo>
                <a:cubicBezTo>
                  <a:pt x="152" y="13456"/>
                  <a:pt x="298" y="13964"/>
                  <a:pt x="589" y="14291"/>
                </a:cubicBezTo>
                <a:cubicBezTo>
                  <a:pt x="881" y="14617"/>
                  <a:pt x="1310" y="14780"/>
                  <a:pt x="1876" y="14780"/>
                </a:cubicBezTo>
                <a:cubicBezTo>
                  <a:pt x="2302" y="14780"/>
                  <a:pt x="2645" y="14673"/>
                  <a:pt x="2904" y="14479"/>
                </a:cubicBezTo>
                <a:cubicBezTo>
                  <a:pt x="3163" y="14285"/>
                  <a:pt x="3322" y="14011"/>
                  <a:pt x="3382" y="13571"/>
                </a:cubicBezTo>
                <a:cubicBezTo>
                  <a:pt x="2815" y="13571"/>
                  <a:pt x="2815" y="13571"/>
                  <a:pt x="2815" y="13571"/>
                </a:cubicBezTo>
                <a:cubicBezTo>
                  <a:pt x="2766" y="13851"/>
                  <a:pt x="2660" y="14045"/>
                  <a:pt x="2495" y="14180"/>
                </a:cubicBezTo>
                <a:cubicBezTo>
                  <a:pt x="2331" y="14315"/>
                  <a:pt x="2127" y="14387"/>
                  <a:pt x="1884" y="14387"/>
                </a:cubicBezTo>
                <a:cubicBezTo>
                  <a:pt x="1555" y="14387"/>
                  <a:pt x="1304" y="14249"/>
                  <a:pt x="1132" y="13988"/>
                </a:cubicBezTo>
                <a:cubicBezTo>
                  <a:pt x="959" y="13726"/>
                  <a:pt x="870" y="13331"/>
                  <a:pt x="865" y="12771"/>
                </a:cubicBezTo>
                <a:cubicBezTo>
                  <a:pt x="3440" y="12771"/>
                  <a:pt x="3440" y="12771"/>
                  <a:pt x="3440" y="12771"/>
                </a:cubicBezTo>
                <a:cubicBezTo>
                  <a:pt x="3440" y="12328"/>
                  <a:pt x="3440" y="12328"/>
                  <a:pt x="3440" y="12328"/>
                </a:cubicBezTo>
                <a:cubicBezTo>
                  <a:pt x="3440" y="11799"/>
                  <a:pt x="3299" y="11404"/>
                  <a:pt x="3010" y="11142"/>
                </a:cubicBezTo>
                <a:close/>
                <a:moveTo>
                  <a:pt x="865" y="12411"/>
                </a:moveTo>
                <a:cubicBezTo>
                  <a:pt x="881" y="12011"/>
                  <a:pt x="976" y="11703"/>
                  <a:pt x="1152" y="11479"/>
                </a:cubicBezTo>
                <a:cubicBezTo>
                  <a:pt x="1327" y="11255"/>
                  <a:pt x="1569" y="11141"/>
                  <a:pt x="1876" y="11141"/>
                </a:cubicBezTo>
                <a:cubicBezTo>
                  <a:pt x="2162" y="11141"/>
                  <a:pt x="2381" y="11254"/>
                  <a:pt x="2532" y="11472"/>
                </a:cubicBezTo>
                <a:cubicBezTo>
                  <a:pt x="2683" y="11691"/>
                  <a:pt x="2761" y="12011"/>
                  <a:pt x="2766" y="12411"/>
                </a:cubicBezTo>
                <a:lnTo>
                  <a:pt x="865" y="12411"/>
                </a:lnTo>
                <a:close/>
                <a:moveTo>
                  <a:pt x="8240" y="14278"/>
                </a:moveTo>
                <a:cubicBezTo>
                  <a:pt x="8240" y="14613"/>
                  <a:pt x="8087" y="14780"/>
                  <a:pt x="7779" y="14780"/>
                </a:cubicBezTo>
                <a:cubicBezTo>
                  <a:pt x="7472" y="14780"/>
                  <a:pt x="7318" y="14613"/>
                  <a:pt x="7318" y="14278"/>
                </a:cubicBezTo>
                <a:cubicBezTo>
                  <a:pt x="7318" y="13944"/>
                  <a:pt x="7472" y="13777"/>
                  <a:pt x="7779" y="13777"/>
                </a:cubicBezTo>
                <a:cubicBezTo>
                  <a:pt x="8087" y="13777"/>
                  <a:pt x="8240" y="13944"/>
                  <a:pt x="8240" y="14278"/>
                </a:cubicBezTo>
                <a:close/>
                <a:moveTo>
                  <a:pt x="7440" y="11851"/>
                </a:moveTo>
                <a:cubicBezTo>
                  <a:pt x="7036" y="11851"/>
                  <a:pt x="7036" y="11851"/>
                  <a:pt x="7036" y="11851"/>
                </a:cubicBezTo>
                <a:cubicBezTo>
                  <a:pt x="6960" y="11451"/>
                  <a:pt x="6782" y="11284"/>
                  <a:pt x="6501" y="11284"/>
                </a:cubicBezTo>
                <a:cubicBezTo>
                  <a:pt x="6420" y="11284"/>
                  <a:pt x="6331" y="11305"/>
                  <a:pt x="6234" y="11348"/>
                </a:cubicBezTo>
                <a:cubicBezTo>
                  <a:pt x="6137" y="11391"/>
                  <a:pt x="6042" y="11463"/>
                  <a:pt x="5950" y="11563"/>
                </a:cubicBezTo>
                <a:cubicBezTo>
                  <a:pt x="5858" y="11663"/>
                  <a:pt x="5783" y="11794"/>
                  <a:pt x="5727" y="11956"/>
                </a:cubicBezTo>
                <a:cubicBezTo>
                  <a:pt x="5670" y="12117"/>
                  <a:pt x="5640" y="12312"/>
                  <a:pt x="5640" y="12538"/>
                </a:cubicBezTo>
                <a:cubicBezTo>
                  <a:pt x="5640" y="13874"/>
                  <a:pt x="5640" y="13874"/>
                  <a:pt x="5640" y="13874"/>
                </a:cubicBezTo>
                <a:cubicBezTo>
                  <a:pt x="5640" y="14025"/>
                  <a:pt x="5682" y="14135"/>
                  <a:pt x="5763" y="14216"/>
                </a:cubicBezTo>
                <a:cubicBezTo>
                  <a:pt x="5844" y="14297"/>
                  <a:pt x="5984" y="14331"/>
                  <a:pt x="6178" y="14331"/>
                </a:cubicBezTo>
                <a:cubicBezTo>
                  <a:pt x="6520" y="14331"/>
                  <a:pt x="6520" y="14331"/>
                  <a:pt x="6520" y="14331"/>
                </a:cubicBezTo>
                <a:cubicBezTo>
                  <a:pt x="6520" y="14691"/>
                  <a:pt x="6520" y="14691"/>
                  <a:pt x="6520" y="14691"/>
                </a:cubicBezTo>
                <a:cubicBezTo>
                  <a:pt x="4200" y="14691"/>
                  <a:pt x="4200" y="14691"/>
                  <a:pt x="4200" y="14691"/>
                </a:cubicBezTo>
                <a:cubicBezTo>
                  <a:pt x="4200" y="14331"/>
                  <a:pt x="4200" y="14331"/>
                  <a:pt x="4200" y="14331"/>
                </a:cubicBezTo>
                <a:cubicBezTo>
                  <a:pt x="4430" y="14331"/>
                  <a:pt x="4430" y="14331"/>
                  <a:pt x="4430" y="14331"/>
                </a:cubicBezTo>
                <a:cubicBezTo>
                  <a:pt x="4624" y="14331"/>
                  <a:pt x="4760" y="14297"/>
                  <a:pt x="4841" y="14216"/>
                </a:cubicBezTo>
                <a:cubicBezTo>
                  <a:pt x="4921" y="14135"/>
                  <a:pt x="4960" y="14025"/>
                  <a:pt x="4960" y="13874"/>
                </a:cubicBezTo>
                <a:cubicBezTo>
                  <a:pt x="4960" y="11608"/>
                  <a:pt x="4960" y="11608"/>
                  <a:pt x="4960" y="11608"/>
                </a:cubicBezTo>
                <a:cubicBezTo>
                  <a:pt x="4960" y="11484"/>
                  <a:pt x="4936" y="11386"/>
                  <a:pt x="4885" y="11316"/>
                </a:cubicBezTo>
                <a:cubicBezTo>
                  <a:pt x="4834" y="11246"/>
                  <a:pt x="4740" y="11211"/>
                  <a:pt x="4600" y="11211"/>
                </a:cubicBezTo>
                <a:cubicBezTo>
                  <a:pt x="4200" y="11211"/>
                  <a:pt x="4200" y="11211"/>
                  <a:pt x="4200" y="11211"/>
                </a:cubicBezTo>
                <a:cubicBezTo>
                  <a:pt x="4200" y="10847"/>
                  <a:pt x="4200" y="10847"/>
                  <a:pt x="4200" y="10847"/>
                </a:cubicBezTo>
                <a:cubicBezTo>
                  <a:pt x="4400" y="10847"/>
                  <a:pt x="4636" y="10840"/>
                  <a:pt x="4916" y="10827"/>
                </a:cubicBezTo>
                <a:cubicBezTo>
                  <a:pt x="5197" y="10813"/>
                  <a:pt x="5400" y="10798"/>
                  <a:pt x="5600" y="10782"/>
                </a:cubicBezTo>
                <a:cubicBezTo>
                  <a:pt x="5600" y="11611"/>
                  <a:pt x="5600" y="11611"/>
                  <a:pt x="5600" y="11611"/>
                </a:cubicBezTo>
                <a:cubicBezTo>
                  <a:pt x="5595" y="11611"/>
                  <a:pt x="5595" y="11611"/>
                  <a:pt x="5595" y="11611"/>
                </a:cubicBezTo>
                <a:cubicBezTo>
                  <a:pt x="5741" y="11291"/>
                  <a:pt x="5908" y="11098"/>
                  <a:pt x="6105" y="10974"/>
                </a:cubicBezTo>
                <a:cubicBezTo>
                  <a:pt x="6301" y="10850"/>
                  <a:pt x="6555" y="10782"/>
                  <a:pt x="6874" y="10782"/>
                </a:cubicBezTo>
                <a:cubicBezTo>
                  <a:pt x="7062" y="10782"/>
                  <a:pt x="7280" y="10793"/>
                  <a:pt x="7440" y="10815"/>
                </a:cubicBezTo>
                <a:lnTo>
                  <a:pt x="7440" y="11851"/>
                </a:lnTo>
                <a:close/>
                <a:moveTo>
                  <a:pt x="7240" y="9508"/>
                </a:moveTo>
                <a:cubicBezTo>
                  <a:pt x="7240" y="7242"/>
                  <a:pt x="7240" y="7242"/>
                  <a:pt x="7240" y="7242"/>
                </a:cubicBezTo>
                <a:cubicBezTo>
                  <a:pt x="7240" y="7118"/>
                  <a:pt x="7210" y="7024"/>
                  <a:pt x="7159" y="6954"/>
                </a:cubicBezTo>
                <a:cubicBezTo>
                  <a:pt x="7108" y="6884"/>
                  <a:pt x="7008" y="6851"/>
                  <a:pt x="6868" y="6851"/>
                </a:cubicBezTo>
                <a:cubicBezTo>
                  <a:pt x="6480" y="6851"/>
                  <a:pt x="6480" y="6851"/>
                  <a:pt x="6480" y="6851"/>
                </a:cubicBezTo>
                <a:cubicBezTo>
                  <a:pt x="6480" y="6482"/>
                  <a:pt x="6480" y="6482"/>
                  <a:pt x="6480" y="6482"/>
                </a:cubicBezTo>
                <a:cubicBezTo>
                  <a:pt x="6640" y="6482"/>
                  <a:pt x="6899" y="6475"/>
                  <a:pt x="7188" y="6461"/>
                </a:cubicBezTo>
                <a:cubicBezTo>
                  <a:pt x="7476" y="6448"/>
                  <a:pt x="7720" y="6433"/>
                  <a:pt x="7920" y="6417"/>
                </a:cubicBezTo>
                <a:cubicBezTo>
                  <a:pt x="7920" y="9508"/>
                  <a:pt x="7920" y="9508"/>
                  <a:pt x="7920" y="9508"/>
                </a:cubicBezTo>
                <a:cubicBezTo>
                  <a:pt x="7920" y="9659"/>
                  <a:pt x="7956" y="9772"/>
                  <a:pt x="8037" y="9853"/>
                </a:cubicBezTo>
                <a:cubicBezTo>
                  <a:pt x="8118" y="9934"/>
                  <a:pt x="8252" y="9971"/>
                  <a:pt x="8446" y="9971"/>
                </a:cubicBezTo>
                <a:cubicBezTo>
                  <a:pt x="8600" y="9971"/>
                  <a:pt x="8600" y="9971"/>
                  <a:pt x="8600" y="9971"/>
                </a:cubicBezTo>
                <a:cubicBezTo>
                  <a:pt x="8600" y="10331"/>
                  <a:pt x="8600" y="10331"/>
                  <a:pt x="8600" y="10331"/>
                </a:cubicBezTo>
                <a:cubicBezTo>
                  <a:pt x="6480" y="10331"/>
                  <a:pt x="6480" y="10331"/>
                  <a:pt x="6480" y="10331"/>
                </a:cubicBezTo>
                <a:cubicBezTo>
                  <a:pt x="6480" y="9971"/>
                  <a:pt x="6480" y="9971"/>
                  <a:pt x="6480" y="9971"/>
                </a:cubicBezTo>
                <a:cubicBezTo>
                  <a:pt x="6698" y="9971"/>
                  <a:pt x="6698" y="9971"/>
                  <a:pt x="6698" y="9971"/>
                </a:cubicBezTo>
                <a:cubicBezTo>
                  <a:pt x="6892" y="9971"/>
                  <a:pt x="7034" y="9934"/>
                  <a:pt x="7115" y="9853"/>
                </a:cubicBezTo>
                <a:cubicBezTo>
                  <a:pt x="7196" y="9772"/>
                  <a:pt x="7240" y="9659"/>
                  <a:pt x="7240" y="9508"/>
                </a:cubicBezTo>
                <a:close/>
                <a:moveTo>
                  <a:pt x="7793" y="5491"/>
                </a:moveTo>
                <a:cubicBezTo>
                  <a:pt x="7937" y="5491"/>
                  <a:pt x="7937" y="5491"/>
                  <a:pt x="7937" y="5491"/>
                </a:cubicBezTo>
                <a:cubicBezTo>
                  <a:pt x="8056" y="5491"/>
                  <a:pt x="8140" y="5476"/>
                  <a:pt x="8178" y="5424"/>
                </a:cubicBezTo>
                <a:cubicBezTo>
                  <a:pt x="8215" y="5373"/>
                  <a:pt x="8240" y="5296"/>
                  <a:pt x="8240" y="5172"/>
                </a:cubicBezTo>
                <a:cubicBezTo>
                  <a:pt x="8240" y="2727"/>
                  <a:pt x="8240" y="2727"/>
                  <a:pt x="8240" y="2727"/>
                </a:cubicBezTo>
                <a:cubicBezTo>
                  <a:pt x="8240" y="2603"/>
                  <a:pt x="8215" y="2507"/>
                  <a:pt x="8178" y="2456"/>
                </a:cubicBezTo>
                <a:cubicBezTo>
                  <a:pt x="8140" y="2405"/>
                  <a:pt x="8056" y="2371"/>
                  <a:pt x="7937" y="2371"/>
                </a:cubicBezTo>
                <a:cubicBezTo>
                  <a:pt x="7640" y="2371"/>
                  <a:pt x="7640" y="2371"/>
                  <a:pt x="7640" y="2371"/>
                </a:cubicBezTo>
                <a:cubicBezTo>
                  <a:pt x="7640" y="1942"/>
                  <a:pt x="7640" y="1942"/>
                  <a:pt x="7640" y="1942"/>
                </a:cubicBezTo>
                <a:cubicBezTo>
                  <a:pt x="7960" y="1942"/>
                  <a:pt x="8399" y="1921"/>
                  <a:pt x="8961" y="1878"/>
                </a:cubicBezTo>
                <a:cubicBezTo>
                  <a:pt x="9209" y="1861"/>
                  <a:pt x="9400" y="1851"/>
                  <a:pt x="9480" y="1845"/>
                </a:cubicBezTo>
                <a:cubicBezTo>
                  <a:pt x="9480" y="5172"/>
                  <a:pt x="9480" y="5172"/>
                  <a:pt x="9480" y="5172"/>
                </a:cubicBezTo>
                <a:cubicBezTo>
                  <a:pt x="9480" y="5296"/>
                  <a:pt x="9504" y="5373"/>
                  <a:pt x="9542" y="5424"/>
                </a:cubicBezTo>
                <a:cubicBezTo>
                  <a:pt x="9580" y="5476"/>
                  <a:pt x="9664" y="5491"/>
                  <a:pt x="9782" y="5491"/>
                </a:cubicBezTo>
                <a:cubicBezTo>
                  <a:pt x="9921" y="5491"/>
                  <a:pt x="9921" y="5491"/>
                  <a:pt x="9921" y="5491"/>
                </a:cubicBezTo>
                <a:cubicBezTo>
                  <a:pt x="9886" y="5491"/>
                  <a:pt x="9854" y="5455"/>
                  <a:pt x="9826" y="5423"/>
                </a:cubicBezTo>
                <a:cubicBezTo>
                  <a:pt x="9742" y="5329"/>
                  <a:pt x="9701" y="5208"/>
                  <a:pt x="9701" y="5040"/>
                </a:cubicBezTo>
                <a:cubicBezTo>
                  <a:pt x="9701" y="4868"/>
                  <a:pt x="9742" y="4736"/>
                  <a:pt x="9826" y="4644"/>
                </a:cubicBezTo>
                <a:cubicBezTo>
                  <a:pt x="9910" y="4552"/>
                  <a:pt x="10027" y="4507"/>
                  <a:pt x="10178" y="4507"/>
                </a:cubicBezTo>
                <a:cubicBezTo>
                  <a:pt x="10329" y="4507"/>
                  <a:pt x="10447" y="4553"/>
                  <a:pt x="10530" y="4644"/>
                </a:cubicBezTo>
                <a:cubicBezTo>
                  <a:pt x="10614" y="4736"/>
                  <a:pt x="10656" y="4868"/>
                  <a:pt x="10656" y="5041"/>
                </a:cubicBezTo>
                <a:cubicBezTo>
                  <a:pt x="10656" y="5208"/>
                  <a:pt x="10615" y="5339"/>
                  <a:pt x="10531" y="5433"/>
                </a:cubicBezTo>
                <a:cubicBezTo>
                  <a:pt x="10448" y="5528"/>
                  <a:pt x="10332" y="5575"/>
                  <a:pt x="10181" y="5575"/>
                </a:cubicBezTo>
                <a:cubicBezTo>
                  <a:pt x="10129" y="5575"/>
                  <a:pt x="10080" y="5569"/>
                  <a:pt x="10040" y="5558"/>
                </a:cubicBezTo>
                <a:cubicBezTo>
                  <a:pt x="10040" y="5931"/>
                  <a:pt x="10040" y="5931"/>
                  <a:pt x="10040" y="5931"/>
                </a:cubicBezTo>
                <a:cubicBezTo>
                  <a:pt x="7640" y="5931"/>
                  <a:pt x="7640" y="5931"/>
                  <a:pt x="7640" y="5931"/>
                </a:cubicBezTo>
                <a:cubicBezTo>
                  <a:pt x="7640" y="5567"/>
                  <a:pt x="7640" y="5567"/>
                  <a:pt x="7640" y="5567"/>
                </a:cubicBezTo>
                <a:cubicBezTo>
                  <a:pt x="7600" y="5572"/>
                  <a:pt x="7573" y="5575"/>
                  <a:pt x="7537" y="5575"/>
                </a:cubicBezTo>
                <a:cubicBezTo>
                  <a:pt x="7386" y="5575"/>
                  <a:pt x="7268" y="5528"/>
                  <a:pt x="7184" y="5433"/>
                </a:cubicBezTo>
                <a:cubicBezTo>
                  <a:pt x="7100" y="5339"/>
                  <a:pt x="7058" y="5208"/>
                  <a:pt x="7058" y="5041"/>
                </a:cubicBezTo>
                <a:cubicBezTo>
                  <a:pt x="7058" y="4868"/>
                  <a:pt x="7100" y="4736"/>
                  <a:pt x="7184" y="4644"/>
                </a:cubicBezTo>
                <a:cubicBezTo>
                  <a:pt x="7267" y="4552"/>
                  <a:pt x="7385" y="4506"/>
                  <a:pt x="7536" y="4506"/>
                </a:cubicBezTo>
                <a:cubicBezTo>
                  <a:pt x="7687" y="4506"/>
                  <a:pt x="7804" y="4550"/>
                  <a:pt x="7888" y="4642"/>
                </a:cubicBezTo>
                <a:cubicBezTo>
                  <a:pt x="7971" y="4734"/>
                  <a:pt x="8013" y="4864"/>
                  <a:pt x="8013" y="5036"/>
                </a:cubicBezTo>
                <a:cubicBezTo>
                  <a:pt x="8013" y="5204"/>
                  <a:pt x="7971" y="5329"/>
                  <a:pt x="7888" y="5423"/>
                </a:cubicBezTo>
                <a:cubicBezTo>
                  <a:pt x="7860" y="5455"/>
                  <a:pt x="7828" y="5491"/>
                  <a:pt x="7793" y="5491"/>
                </a:cubicBezTo>
                <a:close/>
                <a:moveTo>
                  <a:pt x="2560" y="9784"/>
                </a:moveTo>
                <a:cubicBezTo>
                  <a:pt x="4920" y="6891"/>
                  <a:pt x="4920" y="6891"/>
                  <a:pt x="4920" y="6891"/>
                </a:cubicBezTo>
                <a:cubicBezTo>
                  <a:pt x="3657" y="6891"/>
                  <a:pt x="3657" y="6891"/>
                  <a:pt x="3657" y="6891"/>
                </a:cubicBezTo>
                <a:cubicBezTo>
                  <a:pt x="3452" y="6891"/>
                  <a:pt x="3318" y="6951"/>
                  <a:pt x="3256" y="7056"/>
                </a:cubicBezTo>
                <a:cubicBezTo>
                  <a:pt x="3194" y="7161"/>
                  <a:pt x="3161" y="7371"/>
                  <a:pt x="3155" y="7731"/>
                </a:cubicBezTo>
                <a:cubicBezTo>
                  <a:pt x="2640" y="7731"/>
                  <a:pt x="2640" y="7731"/>
                  <a:pt x="2640" y="7731"/>
                </a:cubicBezTo>
                <a:cubicBezTo>
                  <a:pt x="2640" y="6491"/>
                  <a:pt x="2640" y="6491"/>
                  <a:pt x="2640" y="6491"/>
                </a:cubicBezTo>
                <a:cubicBezTo>
                  <a:pt x="5680" y="6491"/>
                  <a:pt x="5680" y="6491"/>
                  <a:pt x="5680" y="6491"/>
                </a:cubicBezTo>
                <a:cubicBezTo>
                  <a:pt x="5680" y="6983"/>
                  <a:pt x="5680" y="6983"/>
                  <a:pt x="5680" y="6983"/>
                </a:cubicBezTo>
                <a:cubicBezTo>
                  <a:pt x="3269" y="9891"/>
                  <a:pt x="3269" y="9891"/>
                  <a:pt x="3269" y="9891"/>
                </a:cubicBezTo>
                <a:cubicBezTo>
                  <a:pt x="4677" y="9891"/>
                  <a:pt x="4677" y="9891"/>
                  <a:pt x="4677" y="9891"/>
                </a:cubicBezTo>
                <a:cubicBezTo>
                  <a:pt x="4795" y="9891"/>
                  <a:pt x="4888" y="9883"/>
                  <a:pt x="4956" y="9864"/>
                </a:cubicBezTo>
                <a:cubicBezTo>
                  <a:pt x="5023" y="9846"/>
                  <a:pt x="5077" y="9809"/>
                  <a:pt x="5118" y="9752"/>
                </a:cubicBezTo>
                <a:cubicBezTo>
                  <a:pt x="5158" y="9696"/>
                  <a:pt x="5187" y="9607"/>
                  <a:pt x="5203" y="9494"/>
                </a:cubicBezTo>
                <a:cubicBezTo>
                  <a:pt x="5219" y="9381"/>
                  <a:pt x="5227" y="9211"/>
                  <a:pt x="5227" y="9011"/>
                </a:cubicBezTo>
                <a:cubicBezTo>
                  <a:pt x="5720" y="9011"/>
                  <a:pt x="5720" y="9011"/>
                  <a:pt x="5720" y="9011"/>
                </a:cubicBezTo>
                <a:cubicBezTo>
                  <a:pt x="5720" y="10331"/>
                  <a:pt x="5720" y="10331"/>
                  <a:pt x="5720" y="10331"/>
                </a:cubicBezTo>
                <a:cubicBezTo>
                  <a:pt x="2560" y="10331"/>
                  <a:pt x="2560" y="10331"/>
                  <a:pt x="2560" y="10331"/>
                </a:cubicBezTo>
                <a:lnTo>
                  <a:pt x="2560" y="9784"/>
                </a:lnTo>
                <a:close/>
                <a:moveTo>
                  <a:pt x="15880" y="9971"/>
                </a:moveTo>
                <a:cubicBezTo>
                  <a:pt x="15880" y="10331"/>
                  <a:pt x="15880" y="10331"/>
                  <a:pt x="15880" y="10331"/>
                </a:cubicBezTo>
                <a:cubicBezTo>
                  <a:pt x="13800" y="10331"/>
                  <a:pt x="13800" y="10331"/>
                  <a:pt x="13800" y="10331"/>
                </a:cubicBezTo>
                <a:cubicBezTo>
                  <a:pt x="13800" y="9971"/>
                  <a:pt x="13800" y="9971"/>
                  <a:pt x="13800" y="9971"/>
                </a:cubicBezTo>
                <a:cubicBezTo>
                  <a:pt x="14138" y="9971"/>
                  <a:pt x="14138" y="9971"/>
                  <a:pt x="14138" y="9971"/>
                </a:cubicBezTo>
                <a:cubicBezTo>
                  <a:pt x="14272" y="9971"/>
                  <a:pt x="14382" y="9939"/>
                  <a:pt x="14450" y="9869"/>
                </a:cubicBezTo>
                <a:cubicBezTo>
                  <a:pt x="14517" y="9799"/>
                  <a:pt x="14560" y="9676"/>
                  <a:pt x="14560" y="9492"/>
                </a:cubicBezTo>
                <a:cubicBezTo>
                  <a:pt x="14560" y="7898"/>
                  <a:pt x="14560" y="7898"/>
                  <a:pt x="14560" y="7898"/>
                </a:cubicBezTo>
                <a:cubicBezTo>
                  <a:pt x="14560" y="7515"/>
                  <a:pt x="14487" y="7237"/>
                  <a:pt x="14363" y="7064"/>
                </a:cubicBezTo>
                <a:cubicBezTo>
                  <a:pt x="14238" y="6892"/>
                  <a:pt x="14033" y="6805"/>
                  <a:pt x="13769" y="6805"/>
                </a:cubicBezTo>
                <a:cubicBezTo>
                  <a:pt x="13424" y="6805"/>
                  <a:pt x="13161" y="6928"/>
                  <a:pt x="12988" y="7173"/>
                </a:cubicBezTo>
                <a:cubicBezTo>
                  <a:pt x="12815" y="7419"/>
                  <a:pt x="12720" y="7733"/>
                  <a:pt x="12720" y="8116"/>
                </a:cubicBezTo>
                <a:cubicBezTo>
                  <a:pt x="12720" y="9508"/>
                  <a:pt x="12720" y="9508"/>
                  <a:pt x="12720" y="9508"/>
                </a:cubicBezTo>
                <a:cubicBezTo>
                  <a:pt x="12720" y="9659"/>
                  <a:pt x="12769" y="9772"/>
                  <a:pt x="12850" y="9853"/>
                </a:cubicBezTo>
                <a:cubicBezTo>
                  <a:pt x="12931" y="9934"/>
                  <a:pt x="13077" y="9971"/>
                  <a:pt x="13272" y="9971"/>
                </a:cubicBezTo>
                <a:cubicBezTo>
                  <a:pt x="13440" y="9971"/>
                  <a:pt x="13440" y="9971"/>
                  <a:pt x="13440" y="9971"/>
                </a:cubicBezTo>
                <a:cubicBezTo>
                  <a:pt x="13440" y="10331"/>
                  <a:pt x="13440" y="10331"/>
                  <a:pt x="13440" y="10331"/>
                </a:cubicBezTo>
                <a:cubicBezTo>
                  <a:pt x="11280" y="10331"/>
                  <a:pt x="11280" y="10331"/>
                  <a:pt x="11280" y="10331"/>
                </a:cubicBezTo>
                <a:cubicBezTo>
                  <a:pt x="11280" y="9971"/>
                  <a:pt x="11280" y="9971"/>
                  <a:pt x="11280" y="9971"/>
                </a:cubicBezTo>
                <a:cubicBezTo>
                  <a:pt x="11524" y="9971"/>
                  <a:pt x="11524" y="9971"/>
                  <a:pt x="11524" y="9971"/>
                </a:cubicBezTo>
                <a:cubicBezTo>
                  <a:pt x="11718" y="9971"/>
                  <a:pt x="11847" y="9934"/>
                  <a:pt x="11927" y="9853"/>
                </a:cubicBezTo>
                <a:cubicBezTo>
                  <a:pt x="12008" y="9772"/>
                  <a:pt x="12040" y="9659"/>
                  <a:pt x="12040" y="9508"/>
                </a:cubicBezTo>
                <a:cubicBezTo>
                  <a:pt x="12040" y="7242"/>
                  <a:pt x="12040" y="7242"/>
                  <a:pt x="12040" y="7242"/>
                </a:cubicBezTo>
                <a:cubicBezTo>
                  <a:pt x="12040" y="7166"/>
                  <a:pt x="12037" y="7099"/>
                  <a:pt x="12017" y="7043"/>
                </a:cubicBezTo>
                <a:cubicBezTo>
                  <a:pt x="11970" y="7145"/>
                  <a:pt x="11917" y="7242"/>
                  <a:pt x="11843" y="7332"/>
                </a:cubicBezTo>
                <a:cubicBezTo>
                  <a:pt x="11718" y="7483"/>
                  <a:pt x="11540" y="7602"/>
                  <a:pt x="11313" y="7689"/>
                </a:cubicBezTo>
                <a:cubicBezTo>
                  <a:pt x="11103" y="7769"/>
                  <a:pt x="10840" y="7811"/>
                  <a:pt x="10520" y="7817"/>
                </a:cubicBezTo>
                <a:cubicBezTo>
                  <a:pt x="10520" y="8877"/>
                  <a:pt x="10520" y="8877"/>
                  <a:pt x="10520" y="8877"/>
                </a:cubicBezTo>
                <a:cubicBezTo>
                  <a:pt x="10520" y="8969"/>
                  <a:pt x="10532" y="9160"/>
                  <a:pt x="10543" y="9452"/>
                </a:cubicBezTo>
                <a:cubicBezTo>
                  <a:pt x="10554" y="9872"/>
                  <a:pt x="10567" y="10210"/>
                  <a:pt x="10567" y="10463"/>
                </a:cubicBezTo>
                <a:cubicBezTo>
                  <a:pt x="10567" y="11019"/>
                  <a:pt x="10451" y="11423"/>
                  <a:pt x="10219" y="11677"/>
                </a:cubicBezTo>
                <a:cubicBezTo>
                  <a:pt x="9987" y="11930"/>
                  <a:pt x="9609" y="12057"/>
                  <a:pt x="9086" y="12057"/>
                </a:cubicBezTo>
                <a:cubicBezTo>
                  <a:pt x="8778" y="12057"/>
                  <a:pt x="8468" y="12020"/>
                  <a:pt x="8155" y="11950"/>
                </a:cubicBezTo>
                <a:cubicBezTo>
                  <a:pt x="8155" y="11864"/>
                  <a:pt x="8150" y="11688"/>
                  <a:pt x="8139" y="11429"/>
                </a:cubicBezTo>
                <a:cubicBezTo>
                  <a:pt x="8128" y="11214"/>
                  <a:pt x="8122" y="11051"/>
                  <a:pt x="8122" y="10971"/>
                </a:cubicBezTo>
                <a:cubicBezTo>
                  <a:pt x="8624" y="10971"/>
                  <a:pt x="8624" y="10971"/>
                  <a:pt x="8624" y="10971"/>
                </a:cubicBezTo>
                <a:cubicBezTo>
                  <a:pt x="8624" y="11251"/>
                  <a:pt x="8664" y="11416"/>
                  <a:pt x="8748" y="11535"/>
                </a:cubicBezTo>
                <a:cubicBezTo>
                  <a:pt x="8831" y="11653"/>
                  <a:pt x="8944" y="11717"/>
                  <a:pt x="9090" y="11717"/>
                </a:cubicBezTo>
                <a:cubicBezTo>
                  <a:pt x="9354" y="11717"/>
                  <a:pt x="9544" y="11634"/>
                  <a:pt x="9665" y="11467"/>
                </a:cubicBezTo>
                <a:cubicBezTo>
                  <a:pt x="9786" y="11299"/>
                  <a:pt x="9840" y="10981"/>
                  <a:pt x="9840" y="10512"/>
                </a:cubicBezTo>
                <a:cubicBezTo>
                  <a:pt x="9840" y="7764"/>
                  <a:pt x="9840" y="7764"/>
                  <a:pt x="9840" y="7764"/>
                </a:cubicBezTo>
                <a:cubicBezTo>
                  <a:pt x="9720" y="7741"/>
                  <a:pt x="9560" y="7711"/>
                  <a:pt x="9440" y="7672"/>
                </a:cubicBezTo>
                <a:cubicBezTo>
                  <a:pt x="9440" y="6851"/>
                  <a:pt x="9440" y="6851"/>
                  <a:pt x="9440" y="6851"/>
                </a:cubicBezTo>
                <a:cubicBezTo>
                  <a:pt x="9080" y="6851"/>
                  <a:pt x="9080" y="6851"/>
                  <a:pt x="9080" y="6851"/>
                </a:cubicBezTo>
                <a:cubicBezTo>
                  <a:pt x="9080" y="6482"/>
                  <a:pt x="9080" y="6482"/>
                  <a:pt x="9080" y="6482"/>
                </a:cubicBezTo>
                <a:cubicBezTo>
                  <a:pt x="9280" y="6482"/>
                  <a:pt x="9499" y="6475"/>
                  <a:pt x="9788" y="6461"/>
                </a:cubicBezTo>
                <a:cubicBezTo>
                  <a:pt x="10076" y="6448"/>
                  <a:pt x="10320" y="6433"/>
                  <a:pt x="10520" y="6417"/>
                </a:cubicBezTo>
                <a:cubicBezTo>
                  <a:pt x="10520" y="7300"/>
                  <a:pt x="10520" y="7300"/>
                  <a:pt x="10520" y="7300"/>
                </a:cubicBezTo>
                <a:cubicBezTo>
                  <a:pt x="10520" y="7300"/>
                  <a:pt x="10534" y="7300"/>
                  <a:pt x="10537" y="7300"/>
                </a:cubicBezTo>
                <a:cubicBezTo>
                  <a:pt x="10693" y="7300"/>
                  <a:pt x="10803" y="7237"/>
                  <a:pt x="10849" y="7110"/>
                </a:cubicBezTo>
                <a:cubicBezTo>
                  <a:pt x="10895" y="6983"/>
                  <a:pt x="10920" y="6787"/>
                  <a:pt x="10920" y="6523"/>
                </a:cubicBezTo>
                <a:cubicBezTo>
                  <a:pt x="10920" y="2727"/>
                  <a:pt x="10920" y="2727"/>
                  <a:pt x="10920" y="2727"/>
                </a:cubicBezTo>
                <a:cubicBezTo>
                  <a:pt x="10920" y="2603"/>
                  <a:pt x="10899" y="2507"/>
                  <a:pt x="10861" y="2456"/>
                </a:cubicBezTo>
                <a:cubicBezTo>
                  <a:pt x="10823" y="2405"/>
                  <a:pt x="10743" y="2371"/>
                  <a:pt x="10624" y="2371"/>
                </a:cubicBezTo>
                <a:cubicBezTo>
                  <a:pt x="10240" y="2371"/>
                  <a:pt x="10240" y="2371"/>
                  <a:pt x="10240" y="2371"/>
                </a:cubicBezTo>
                <a:cubicBezTo>
                  <a:pt x="10240" y="1942"/>
                  <a:pt x="10240" y="1942"/>
                  <a:pt x="10240" y="1942"/>
                </a:cubicBezTo>
                <a:cubicBezTo>
                  <a:pt x="10600" y="1942"/>
                  <a:pt x="11083" y="1921"/>
                  <a:pt x="11665" y="1878"/>
                </a:cubicBezTo>
                <a:cubicBezTo>
                  <a:pt x="11908" y="1861"/>
                  <a:pt x="12080" y="1851"/>
                  <a:pt x="12160" y="1845"/>
                </a:cubicBezTo>
                <a:cubicBezTo>
                  <a:pt x="12160" y="6224"/>
                  <a:pt x="12160" y="6224"/>
                  <a:pt x="12160" y="6224"/>
                </a:cubicBezTo>
                <a:cubicBezTo>
                  <a:pt x="12160" y="6302"/>
                  <a:pt x="12173" y="6379"/>
                  <a:pt x="12167" y="6453"/>
                </a:cubicBezTo>
                <a:cubicBezTo>
                  <a:pt x="12378" y="6442"/>
                  <a:pt x="12560" y="6430"/>
                  <a:pt x="12720" y="6417"/>
                </a:cubicBezTo>
                <a:cubicBezTo>
                  <a:pt x="12720" y="7011"/>
                  <a:pt x="12720" y="7011"/>
                  <a:pt x="12720" y="7011"/>
                </a:cubicBezTo>
                <a:cubicBezTo>
                  <a:pt x="12729" y="7011"/>
                  <a:pt x="12729" y="7011"/>
                  <a:pt x="12729" y="7011"/>
                </a:cubicBezTo>
                <a:cubicBezTo>
                  <a:pt x="12859" y="6771"/>
                  <a:pt x="13035" y="6625"/>
                  <a:pt x="13254" y="6528"/>
                </a:cubicBezTo>
                <a:cubicBezTo>
                  <a:pt x="13472" y="6431"/>
                  <a:pt x="13713" y="6384"/>
                  <a:pt x="13972" y="6384"/>
                </a:cubicBezTo>
                <a:cubicBezTo>
                  <a:pt x="14382" y="6384"/>
                  <a:pt x="14698" y="6483"/>
                  <a:pt x="14911" y="6680"/>
                </a:cubicBezTo>
                <a:cubicBezTo>
                  <a:pt x="15124" y="6877"/>
                  <a:pt x="15240" y="7180"/>
                  <a:pt x="15240" y="7590"/>
                </a:cubicBezTo>
                <a:cubicBezTo>
                  <a:pt x="15240" y="9516"/>
                  <a:pt x="15240" y="9516"/>
                  <a:pt x="15240" y="9516"/>
                </a:cubicBezTo>
                <a:cubicBezTo>
                  <a:pt x="15240" y="9689"/>
                  <a:pt x="15261" y="9806"/>
                  <a:pt x="15320" y="9873"/>
                </a:cubicBezTo>
                <a:cubicBezTo>
                  <a:pt x="15379" y="9941"/>
                  <a:pt x="15465" y="9971"/>
                  <a:pt x="15594" y="9971"/>
                </a:cubicBezTo>
                <a:lnTo>
                  <a:pt x="15880" y="9971"/>
                </a:lnTo>
                <a:close/>
                <a:moveTo>
                  <a:pt x="8107" y="647"/>
                </a:moveTo>
                <a:cubicBezTo>
                  <a:pt x="8107" y="432"/>
                  <a:pt x="8175" y="270"/>
                  <a:pt x="8309" y="162"/>
                </a:cubicBezTo>
                <a:cubicBezTo>
                  <a:pt x="8444" y="54"/>
                  <a:pt x="8628" y="0"/>
                  <a:pt x="8860" y="0"/>
                </a:cubicBezTo>
                <a:cubicBezTo>
                  <a:pt x="9092" y="0"/>
                  <a:pt x="9275" y="54"/>
                  <a:pt x="9410" y="162"/>
                </a:cubicBezTo>
                <a:cubicBezTo>
                  <a:pt x="9545" y="270"/>
                  <a:pt x="9613" y="432"/>
                  <a:pt x="9613" y="647"/>
                </a:cubicBezTo>
                <a:cubicBezTo>
                  <a:pt x="9613" y="863"/>
                  <a:pt x="9545" y="1025"/>
                  <a:pt x="9410" y="1133"/>
                </a:cubicBezTo>
                <a:cubicBezTo>
                  <a:pt x="9275" y="1241"/>
                  <a:pt x="9092" y="1295"/>
                  <a:pt x="8860" y="1295"/>
                </a:cubicBezTo>
                <a:cubicBezTo>
                  <a:pt x="8628" y="1295"/>
                  <a:pt x="8444" y="1241"/>
                  <a:pt x="8309" y="1133"/>
                </a:cubicBezTo>
                <a:cubicBezTo>
                  <a:pt x="8175" y="1025"/>
                  <a:pt x="8107" y="863"/>
                  <a:pt x="8107" y="647"/>
                </a:cubicBezTo>
                <a:close/>
                <a:moveTo>
                  <a:pt x="10794" y="647"/>
                </a:moveTo>
                <a:cubicBezTo>
                  <a:pt x="10794" y="432"/>
                  <a:pt x="10861" y="270"/>
                  <a:pt x="10996" y="162"/>
                </a:cubicBezTo>
                <a:cubicBezTo>
                  <a:pt x="11131" y="54"/>
                  <a:pt x="11315" y="0"/>
                  <a:pt x="11547" y="0"/>
                </a:cubicBezTo>
                <a:cubicBezTo>
                  <a:pt x="11779" y="0"/>
                  <a:pt x="11962" y="54"/>
                  <a:pt x="12097" y="162"/>
                </a:cubicBezTo>
                <a:cubicBezTo>
                  <a:pt x="12232" y="270"/>
                  <a:pt x="12299" y="432"/>
                  <a:pt x="12299" y="647"/>
                </a:cubicBezTo>
                <a:cubicBezTo>
                  <a:pt x="12299" y="863"/>
                  <a:pt x="12232" y="1025"/>
                  <a:pt x="12097" y="1133"/>
                </a:cubicBezTo>
                <a:cubicBezTo>
                  <a:pt x="11962" y="1241"/>
                  <a:pt x="11779" y="1295"/>
                  <a:pt x="11547" y="1295"/>
                </a:cubicBezTo>
                <a:cubicBezTo>
                  <a:pt x="11315" y="1295"/>
                  <a:pt x="11131" y="1241"/>
                  <a:pt x="10996" y="1133"/>
                </a:cubicBezTo>
                <a:cubicBezTo>
                  <a:pt x="10861" y="1025"/>
                  <a:pt x="10794" y="863"/>
                  <a:pt x="10794" y="647"/>
                </a:cubicBezTo>
                <a:close/>
                <a:moveTo>
                  <a:pt x="366" y="2422"/>
                </a:moveTo>
                <a:cubicBezTo>
                  <a:pt x="320" y="2384"/>
                  <a:pt x="238" y="2371"/>
                  <a:pt x="119" y="2371"/>
                </a:cubicBezTo>
                <a:cubicBezTo>
                  <a:pt x="0" y="2371"/>
                  <a:pt x="0" y="2371"/>
                  <a:pt x="0" y="2371"/>
                </a:cubicBezTo>
                <a:cubicBezTo>
                  <a:pt x="0" y="1931"/>
                  <a:pt x="0" y="1931"/>
                  <a:pt x="0" y="1931"/>
                </a:cubicBezTo>
                <a:cubicBezTo>
                  <a:pt x="2440" y="1931"/>
                  <a:pt x="2440" y="1931"/>
                  <a:pt x="2440" y="1931"/>
                </a:cubicBezTo>
                <a:cubicBezTo>
                  <a:pt x="2440" y="2371"/>
                  <a:pt x="2440" y="2371"/>
                  <a:pt x="2440" y="2371"/>
                </a:cubicBezTo>
                <a:cubicBezTo>
                  <a:pt x="2110" y="2371"/>
                  <a:pt x="2110" y="2371"/>
                  <a:pt x="2110" y="2371"/>
                </a:cubicBezTo>
                <a:cubicBezTo>
                  <a:pt x="1975" y="2371"/>
                  <a:pt x="1886" y="2394"/>
                  <a:pt x="1843" y="2445"/>
                </a:cubicBezTo>
                <a:cubicBezTo>
                  <a:pt x="1800" y="2496"/>
                  <a:pt x="1778" y="2554"/>
                  <a:pt x="1778" y="2624"/>
                </a:cubicBezTo>
                <a:cubicBezTo>
                  <a:pt x="1778" y="2672"/>
                  <a:pt x="1803" y="2788"/>
                  <a:pt x="1851" y="2966"/>
                </a:cubicBezTo>
                <a:cubicBezTo>
                  <a:pt x="1876" y="3066"/>
                  <a:pt x="1876" y="3066"/>
                  <a:pt x="1876" y="3066"/>
                </a:cubicBezTo>
                <a:cubicBezTo>
                  <a:pt x="2304" y="4691"/>
                  <a:pt x="2304" y="4691"/>
                  <a:pt x="2304" y="4691"/>
                </a:cubicBezTo>
                <a:cubicBezTo>
                  <a:pt x="2321" y="4691"/>
                  <a:pt x="2321" y="4691"/>
                  <a:pt x="2321" y="4691"/>
                </a:cubicBezTo>
                <a:cubicBezTo>
                  <a:pt x="3373" y="1931"/>
                  <a:pt x="3373" y="1931"/>
                  <a:pt x="3373" y="1931"/>
                </a:cubicBezTo>
                <a:cubicBezTo>
                  <a:pt x="4433" y="1931"/>
                  <a:pt x="4433" y="1931"/>
                  <a:pt x="4433" y="1931"/>
                </a:cubicBezTo>
                <a:cubicBezTo>
                  <a:pt x="5445" y="4651"/>
                  <a:pt x="5445" y="4651"/>
                  <a:pt x="5445" y="4651"/>
                </a:cubicBezTo>
                <a:cubicBezTo>
                  <a:pt x="5461" y="4651"/>
                  <a:pt x="5461" y="4651"/>
                  <a:pt x="5461" y="4651"/>
                </a:cubicBezTo>
                <a:cubicBezTo>
                  <a:pt x="5971" y="2893"/>
                  <a:pt x="5971" y="2893"/>
                  <a:pt x="5971" y="2893"/>
                </a:cubicBezTo>
                <a:cubicBezTo>
                  <a:pt x="5987" y="2835"/>
                  <a:pt x="5987" y="2835"/>
                  <a:pt x="5987" y="2835"/>
                </a:cubicBezTo>
                <a:cubicBezTo>
                  <a:pt x="6025" y="2711"/>
                  <a:pt x="6044" y="2621"/>
                  <a:pt x="6044" y="2561"/>
                </a:cubicBezTo>
                <a:cubicBezTo>
                  <a:pt x="6044" y="2432"/>
                  <a:pt x="5938" y="2371"/>
                  <a:pt x="5728" y="2371"/>
                </a:cubicBezTo>
                <a:cubicBezTo>
                  <a:pt x="5400" y="2371"/>
                  <a:pt x="5400" y="2371"/>
                  <a:pt x="5400" y="2371"/>
                </a:cubicBezTo>
                <a:cubicBezTo>
                  <a:pt x="5400" y="1931"/>
                  <a:pt x="5400" y="1931"/>
                  <a:pt x="5400" y="1931"/>
                </a:cubicBezTo>
                <a:cubicBezTo>
                  <a:pt x="7400" y="1931"/>
                  <a:pt x="7400" y="1931"/>
                  <a:pt x="7400" y="1931"/>
                </a:cubicBezTo>
                <a:cubicBezTo>
                  <a:pt x="7400" y="2371"/>
                  <a:pt x="7400" y="2371"/>
                  <a:pt x="7400" y="2371"/>
                </a:cubicBezTo>
                <a:cubicBezTo>
                  <a:pt x="7266" y="2371"/>
                  <a:pt x="7266" y="2371"/>
                  <a:pt x="7266" y="2371"/>
                </a:cubicBezTo>
                <a:cubicBezTo>
                  <a:pt x="7141" y="2371"/>
                  <a:pt x="7048" y="2399"/>
                  <a:pt x="6986" y="2466"/>
                </a:cubicBezTo>
                <a:cubicBezTo>
                  <a:pt x="6924" y="2534"/>
                  <a:pt x="6866" y="2649"/>
                  <a:pt x="6812" y="2827"/>
                </a:cubicBezTo>
                <a:cubicBezTo>
                  <a:pt x="5841" y="5971"/>
                  <a:pt x="5841" y="5971"/>
                  <a:pt x="5841" y="5971"/>
                </a:cubicBezTo>
                <a:cubicBezTo>
                  <a:pt x="4757" y="5971"/>
                  <a:pt x="4757" y="5971"/>
                  <a:pt x="4757" y="5971"/>
                </a:cubicBezTo>
                <a:cubicBezTo>
                  <a:pt x="3688" y="3179"/>
                  <a:pt x="3688" y="3179"/>
                  <a:pt x="3688" y="3179"/>
                </a:cubicBezTo>
                <a:cubicBezTo>
                  <a:pt x="2580" y="5971"/>
                  <a:pt x="2580" y="5971"/>
                  <a:pt x="2580" y="5971"/>
                </a:cubicBezTo>
                <a:cubicBezTo>
                  <a:pt x="1503" y="5971"/>
                  <a:pt x="1503" y="5971"/>
                  <a:pt x="1503" y="5971"/>
                </a:cubicBezTo>
                <a:cubicBezTo>
                  <a:pt x="492" y="2657"/>
                  <a:pt x="492" y="2657"/>
                  <a:pt x="492" y="2657"/>
                </a:cubicBezTo>
                <a:cubicBezTo>
                  <a:pt x="454" y="2533"/>
                  <a:pt x="412" y="2460"/>
                  <a:pt x="366" y="24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143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grpSp>
        <p:nvGrpSpPr>
          <p:cNvPr id="5" name="Group 4"/>
          <p:cNvGrpSpPr>
            <a:grpSpLocks noSelect="1"/>
          </p:cNvGrpSpPr>
          <p:nvPr userDrawn="1"/>
        </p:nvGrpSpPr>
        <p:grpSpPr>
          <a:xfrm>
            <a:off x="0" y="0"/>
            <a:ext cx="306000" cy="6858000"/>
            <a:chOff x="0" y="0"/>
            <a:chExt cx="306000" cy="6858000"/>
          </a:xfrm>
        </p:grpSpPr>
        <p:sp>
          <p:nvSpPr>
            <p:cNvPr id="6" name="Rectangle 5"/>
            <p:cNvSpPr>
              <a:spLocks noSelect="1"/>
            </p:cNvSpPr>
            <p:nvPr userDrawn="1"/>
          </p:nvSpPr>
          <p:spPr>
            <a:xfrm>
              <a:off x="0" y="0"/>
              <a:ext cx="306000" cy="6858000"/>
            </a:xfrm>
            <a:prstGeom prst="rect">
              <a:avLst/>
            </a:prstGeom>
            <a:solidFill>
              <a:srgbClr val="7A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306000" y="0"/>
              <a:ext cx="0" cy="68580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jdelijke aanduiding voor datum 1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38341FA3-0509-4A79-9471-2FDEBF4CCF79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3" name="Tijdelijke aanduiding voor voettekst 2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 smtClean="0"/>
              <a:t>Via Invoegen | Koptekst en Voettekst Presentatietitel toevoegen</a:t>
            </a:r>
            <a:endParaRPr lang="nl-NL" noProof="1"/>
          </a:p>
        </p:txBody>
      </p:sp>
      <p:sp>
        <p:nvSpPr>
          <p:cNvPr id="4" name="Tijdelijke aanduiding voor dianummer 3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547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ij zijn er">
    <p:bg>
      <p:bgPr>
        <a:solidFill>
          <a:srgbClr val="7AB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Select="1"/>
          </p:cNvSpPr>
          <p:nvPr userDrawn="1"/>
        </p:nvSpPr>
        <p:spPr bwMode="auto">
          <a:xfrm>
            <a:off x="179388" y="1479550"/>
            <a:ext cx="3544888" cy="3300413"/>
          </a:xfrm>
          <a:custGeom>
            <a:avLst/>
            <a:gdLst>
              <a:gd name="T0" fmla="*/ 152 w 15880"/>
              <a:gd name="T1" fmla="*/ 12765 h 14780"/>
              <a:gd name="T2" fmla="*/ 3382 w 15880"/>
              <a:gd name="T3" fmla="*/ 13571 h 14780"/>
              <a:gd name="T4" fmla="*/ 1132 w 15880"/>
              <a:gd name="T5" fmla="*/ 13988 h 14780"/>
              <a:gd name="T6" fmla="*/ 3010 w 15880"/>
              <a:gd name="T7" fmla="*/ 11142 h 14780"/>
              <a:gd name="T8" fmla="*/ 2532 w 15880"/>
              <a:gd name="T9" fmla="*/ 11472 h 14780"/>
              <a:gd name="T10" fmla="*/ 7779 w 15880"/>
              <a:gd name="T11" fmla="*/ 14780 h 14780"/>
              <a:gd name="T12" fmla="*/ 7440 w 15880"/>
              <a:gd name="T13" fmla="*/ 11851 h 14780"/>
              <a:gd name="T14" fmla="*/ 5950 w 15880"/>
              <a:gd name="T15" fmla="*/ 11563 h 14780"/>
              <a:gd name="T16" fmla="*/ 5763 w 15880"/>
              <a:gd name="T17" fmla="*/ 14216 h 14780"/>
              <a:gd name="T18" fmla="*/ 4200 w 15880"/>
              <a:gd name="T19" fmla="*/ 14691 h 14780"/>
              <a:gd name="T20" fmla="*/ 4960 w 15880"/>
              <a:gd name="T21" fmla="*/ 13874 h 14780"/>
              <a:gd name="T22" fmla="*/ 4200 w 15880"/>
              <a:gd name="T23" fmla="*/ 11211 h 14780"/>
              <a:gd name="T24" fmla="*/ 5600 w 15880"/>
              <a:gd name="T25" fmla="*/ 11611 h 14780"/>
              <a:gd name="T26" fmla="*/ 7440 w 15880"/>
              <a:gd name="T27" fmla="*/ 10815 h 14780"/>
              <a:gd name="T28" fmla="*/ 7159 w 15880"/>
              <a:gd name="T29" fmla="*/ 6954 h 14780"/>
              <a:gd name="T30" fmla="*/ 7188 w 15880"/>
              <a:gd name="T31" fmla="*/ 6461 h 14780"/>
              <a:gd name="T32" fmla="*/ 8446 w 15880"/>
              <a:gd name="T33" fmla="*/ 9971 h 14780"/>
              <a:gd name="T34" fmla="*/ 6480 w 15880"/>
              <a:gd name="T35" fmla="*/ 9971 h 14780"/>
              <a:gd name="T36" fmla="*/ 7793 w 15880"/>
              <a:gd name="T37" fmla="*/ 5491 h 14780"/>
              <a:gd name="T38" fmla="*/ 8240 w 15880"/>
              <a:gd name="T39" fmla="*/ 2727 h 14780"/>
              <a:gd name="T40" fmla="*/ 7640 w 15880"/>
              <a:gd name="T41" fmla="*/ 1942 h 14780"/>
              <a:gd name="T42" fmla="*/ 9542 w 15880"/>
              <a:gd name="T43" fmla="*/ 5424 h 14780"/>
              <a:gd name="T44" fmla="*/ 9701 w 15880"/>
              <a:gd name="T45" fmla="*/ 5040 h 14780"/>
              <a:gd name="T46" fmla="*/ 10656 w 15880"/>
              <a:gd name="T47" fmla="*/ 5041 h 14780"/>
              <a:gd name="T48" fmla="*/ 10040 w 15880"/>
              <a:gd name="T49" fmla="*/ 5931 h 14780"/>
              <a:gd name="T50" fmla="*/ 7184 w 15880"/>
              <a:gd name="T51" fmla="*/ 5433 h 14780"/>
              <a:gd name="T52" fmla="*/ 7888 w 15880"/>
              <a:gd name="T53" fmla="*/ 4642 h 14780"/>
              <a:gd name="T54" fmla="*/ 2560 w 15880"/>
              <a:gd name="T55" fmla="*/ 9784 h 14780"/>
              <a:gd name="T56" fmla="*/ 3155 w 15880"/>
              <a:gd name="T57" fmla="*/ 7731 h 14780"/>
              <a:gd name="T58" fmla="*/ 5680 w 15880"/>
              <a:gd name="T59" fmla="*/ 6983 h 14780"/>
              <a:gd name="T60" fmla="*/ 5118 w 15880"/>
              <a:gd name="T61" fmla="*/ 9752 h 14780"/>
              <a:gd name="T62" fmla="*/ 5720 w 15880"/>
              <a:gd name="T63" fmla="*/ 10331 h 14780"/>
              <a:gd name="T64" fmla="*/ 15880 w 15880"/>
              <a:gd name="T65" fmla="*/ 10331 h 14780"/>
              <a:gd name="T66" fmla="*/ 14450 w 15880"/>
              <a:gd name="T67" fmla="*/ 9869 h 14780"/>
              <a:gd name="T68" fmla="*/ 13769 w 15880"/>
              <a:gd name="T69" fmla="*/ 6805 h 14780"/>
              <a:gd name="T70" fmla="*/ 12850 w 15880"/>
              <a:gd name="T71" fmla="*/ 9853 h 14780"/>
              <a:gd name="T72" fmla="*/ 11280 w 15880"/>
              <a:gd name="T73" fmla="*/ 10331 h 14780"/>
              <a:gd name="T74" fmla="*/ 12040 w 15880"/>
              <a:gd name="T75" fmla="*/ 9508 h 14780"/>
              <a:gd name="T76" fmla="*/ 11313 w 15880"/>
              <a:gd name="T77" fmla="*/ 7689 h 14780"/>
              <a:gd name="T78" fmla="*/ 10567 w 15880"/>
              <a:gd name="T79" fmla="*/ 10463 h 14780"/>
              <a:gd name="T80" fmla="*/ 8139 w 15880"/>
              <a:gd name="T81" fmla="*/ 11429 h 14780"/>
              <a:gd name="T82" fmla="*/ 9090 w 15880"/>
              <a:gd name="T83" fmla="*/ 11717 h 14780"/>
              <a:gd name="T84" fmla="*/ 9440 w 15880"/>
              <a:gd name="T85" fmla="*/ 7672 h 14780"/>
              <a:gd name="T86" fmla="*/ 9788 w 15880"/>
              <a:gd name="T87" fmla="*/ 6461 h 14780"/>
              <a:gd name="T88" fmla="*/ 10849 w 15880"/>
              <a:gd name="T89" fmla="*/ 7110 h 14780"/>
              <a:gd name="T90" fmla="*/ 10624 w 15880"/>
              <a:gd name="T91" fmla="*/ 2371 h 14780"/>
              <a:gd name="T92" fmla="*/ 12160 w 15880"/>
              <a:gd name="T93" fmla="*/ 1845 h 14780"/>
              <a:gd name="T94" fmla="*/ 12720 w 15880"/>
              <a:gd name="T95" fmla="*/ 7011 h 14780"/>
              <a:gd name="T96" fmla="*/ 14911 w 15880"/>
              <a:gd name="T97" fmla="*/ 6680 h 14780"/>
              <a:gd name="T98" fmla="*/ 15594 w 15880"/>
              <a:gd name="T99" fmla="*/ 9971 h 14780"/>
              <a:gd name="T100" fmla="*/ 8860 w 15880"/>
              <a:gd name="T101" fmla="*/ 0 h 14780"/>
              <a:gd name="T102" fmla="*/ 8860 w 15880"/>
              <a:gd name="T103" fmla="*/ 1295 h 14780"/>
              <a:gd name="T104" fmla="*/ 10996 w 15880"/>
              <a:gd name="T105" fmla="*/ 162 h 14780"/>
              <a:gd name="T106" fmla="*/ 12097 w 15880"/>
              <a:gd name="T107" fmla="*/ 1133 h 14780"/>
              <a:gd name="T108" fmla="*/ 366 w 15880"/>
              <a:gd name="T109" fmla="*/ 2422 h 14780"/>
              <a:gd name="T110" fmla="*/ 2440 w 15880"/>
              <a:gd name="T111" fmla="*/ 1931 h 14780"/>
              <a:gd name="T112" fmla="*/ 1778 w 15880"/>
              <a:gd name="T113" fmla="*/ 2624 h 14780"/>
              <a:gd name="T114" fmla="*/ 2321 w 15880"/>
              <a:gd name="T115" fmla="*/ 4691 h 14780"/>
              <a:gd name="T116" fmla="*/ 5461 w 15880"/>
              <a:gd name="T117" fmla="*/ 4651 h 14780"/>
              <a:gd name="T118" fmla="*/ 5728 w 15880"/>
              <a:gd name="T119" fmla="*/ 2371 h 14780"/>
              <a:gd name="T120" fmla="*/ 7400 w 15880"/>
              <a:gd name="T121" fmla="*/ 2371 h 14780"/>
              <a:gd name="T122" fmla="*/ 5841 w 15880"/>
              <a:gd name="T123" fmla="*/ 5971 h 14780"/>
              <a:gd name="T124" fmla="*/ 1503 w 15880"/>
              <a:gd name="T125" fmla="*/ 5971 h 14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880" h="14780">
                <a:moveTo>
                  <a:pt x="3010" y="11142"/>
                </a:moveTo>
                <a:cubicBezTo>
                  <a:pt x="2721" y="10881"/>
                  <a:pt x="2352" y="10750"/>
                  <a:pt x="1899" y="10750"/>
                </a:cubicBezTo>
                <a:cubicBezTo>
                  <a:pt x="1349" y="10750"/>
                  <a:pt x="920" y="10922"/>
                  <a:pt x="613" y="11268"/>
                </a:cubicBezTo>
                <a:cubicBezTo>
                  <a:pt x="305" y="11613"/>
                  <a:pt x="152" y="12112"/>
                  <a:pt x="152" y="12765"/>
                </a:cubicBezTo>
                <a:cubicBezTo>
                  <a:pt x="152" y="13456"/>
                  <a:pt x="298" y="13964"/>
                  <a:pt x="589" y="14291"/>
                </a:cubicBezTo>
                <a:cubicBezTo>
                  <a:pt x="881" y="14617"/>
                  <a:pt x="1310" y="14780"/>
                  <a:pt x="1876" y="14780"/>
                </a:cubicBezTo>
                <a:cubicBezTo>
                  <a:pt x="2302" y="14780"/>
                  <a:pt x="2645" y="14673"/>
                  <a:pt x="2904" y="14479"/>
                </a:cubicBezTo>
                <a:cubicBezTo>
                  <a:pt x="3163" y="14285"/>
                  <a:pt x="3322" y="14011"/>
                  <a:pt x="3382" y="13571"/>
                </a:cubicBezTo>
                <a:cubicBezTo>
                  <a:pt x="2815" y="13571"/>
                  <a:pt x="2815" y="13571"/>
                  <a:pt x="2815" y="13571"/>
                </a:cubicBezTo>
                <a:cubicBezTo>
                  <a:pt x="2766" y="13851"/>
                  <a:pt x="2660" y="14045"/>
                  <a:pt x="2495" y="14180"/>
                </a:cubicBezTo>
                <a:cubicBezTo>
                  <a:pt x="2331" y="14315"/>
                  <a:pt x="2127" y="14387"/>
                  <a:pt x="1884" y="14387"/>
                </a:cubicBezTo>
                <a:cubicBezTo>
                  <a:pt x="1555" y="14387"/>
                  <a:pt x="1304" y="14249"/>
                  <a:pt x="1132" y="13988"/>
                </a:cubicBezTo>
                <a:cubicBezTo>
                  <a:pt x="959" y="13726"/>
                  <a:pt x="870" y="13331"/>
                  <a:pt x="865" y="12771"/>
                </a:cubicBezTo>
                <a:cubicBezTo>
                  <a:pt x="3440" y="12771"/>
                  <a:pt x="3440" y="12771"/>
                  <a:pt x="3440" y="12771"/>
                </a:cubicBezTo>
                <a:cubicBezTo>
                  <a:pt x="3440" y="12328"/>
                  <a:pt x="3440" y="12328"/>
                  <a:pt x="3440" y="12328"/>
                </a:cubicBezTo>
                <a:cubicBezTo>
                  <a:pt x="3440" y="11799"/>
                  <a:pt x="3299" y="11404"/>
                  <a:pt x="3010" y="11142"/>
                </a:cubicBezTo>
                <a:close/>
                <a:moveTo>
                  <a:pt x="865" y="12411"/>
                </a:moveTo>
                <a:cubicBezTo>
                  <a:pt x="881" y="12011"/>
                  <a:pt x="976" y="11703"/>
                  <a:pt x="1152" y="11479"/>
                </a:cubicBezTo>
                <a:cubicBezTo>
                  <a:pt x="1327" y="11255"/>
                  <a:pt x="1569" y="11141"/>
                  <a:pt x="1876" y="11141"/>
                </a:cubicBezTo>
                <a:cubicBezTo>
                  <a:pt x="2162" y="11141"/>
                  <a:pt x="2381" y="11254"/>
                  <a:pt x="2532" y="11472"/>
                </a:cubicBezTo>
                <a:cubicBezTo>
                  <a:pt x="2683" y="11691"/>
                  <a:pt x="2761" y="12011"/>
                  <a:pt x="2766" y="12411"/>
                </a:cubicBezTo>
                <a:lnTo>
                  <a:pt x="865" y="12411"/>
                </a:lnTo>
                <a:close/>
                <a:moveTo>
                  <a:pt x="8240" y="14278"/>
                </a:moveTo>
                <a:cubicBezTo>
                  <a:pt x="8240" y="14613"/>
                  <a:pt x="8087" y="14780"/>
                  <a:pt x="7779" y="14780"/>
                </a:cubicBezTo>
                <a:cubicBezTo>
                  <a:pt x="7472" y="14780"/>
                  <a:pt x="7318" y="14613"/>
                  <a:pt x="7318" y="14278"/>
                </a:cubicBezTo>
                <a:cubicBezTo>
                  <a:pt x="7318" y="13944"/>
                  <a:pt x="7472" y="13777"/>
                  <a:pt x="7779" y="13777"/>
                </a:cubicBezTo>
                <a:cubicBezTo>
                  <a:pt x="8087" y="13777"/>
                  <a:pt x="8240" y="13944"/>
                  <a:pt x="8240" y="14278"/>
                </a:cubicBezTo>
                <a:close/>
                <a:moveTo>
                  <a:pt x="7440" y="11851"/>
                </a:moveTo>
                <a:cubicBezTo>
                  <a:pt x="7036" y="11851"/>
                  <a:pt x="7036" y="11851"/>
                  <a:pt x="7036" y="11851"/>
                </a:cubicBezTo>
                <a:cubicBezTo>
                  <a:pt x="6960" y="11451"/>
                  <a:pt x="6782" y="11284"/>
                  <a:pt x="6501" y="11284"/>
                </a:cubicBezTo>
                <a:cubicBezTo>
                  <a:pt x="6420" y="11284"/>
                  <a:pt x="6331" y="11305"/>
                  <a:pt x="6234" y="11348"/>
                </a:cubicBezTo>
                <a:cubicBezTo>
                  <a:pt x="6137" y="11391"/>
                  <a:pt x="6042" y="11463"/>
                  <a:pt x="5950" y="11563"/>
                </a:cubicBezTo>
                <a:cubicBezTo>
                  <a:pt x="5858" y="11663"/>
                  <a:pt x="5783" y="11794"/>
                  <a:pt x="5727" y="11956"/>
                </a:cubicBezTo>
                <a:cubicBezTo>
                  <a:pt x="5670" y="12117"/>
                  <a:pt x="5640" y="12312"/>
                  <a:pt x="5640" y="12538"/>
                </a:cubicBezTo>
                <a:cubicBezTo>
                  <a:pt x="5640" y="13874"/>
                  <a:pt x="5640" y="13874"/>
                  <a:pt x="5640" y="13874"/>
                </a:cubicBezTo>
                <a:cubicBezTo>
                  <a:pt x="5640" y="14025"/>
                  <a:pt x="5682" y="14135"/>
                  <a:pt x="5763" y="14216"/>
                </a:cubicBezTo>
                <a:cubicBezTo>
                  <a:pt x="5844" y="14297"/>
                  <a:pt x="5984" y="14331"/>
                  <a:pt x="6178" y="14331"/>
                </a:cubicBezTo>
                <a:cubicBezTo>
                  <a:pt x="6520" y="14331"/>
                  <a:pt x="6520" y="14331"/>
                  <a:pt x="6520" y="14331"/>
                </a:cubicBezTo>
                <a:cubicBezTo>
                  <a:pt x="6520" y="14691"/>
                  <a:pt x="6520" y="14691"/>
                  <a:pt x="6520" y="14691"/>
                </a:cubicBezTo>
                <a:cubicBezTo>
                  <a:pt x="4200" y="14691"/>
                  <a:pt x="4200" y="14691"/>
                  <a:pt x="4200" y="14691"/>
                </a:cubicBezTo>
                <a:cubicBezTo>
                  <a:pt x="4200" y="14331"/>
                  <a:pt x="4200" y="14331"/>
                  <a:pt x="4200" y="14331"/>
                </a:cubicBezTo>
                <a:cubicBezTo>
                  <a:pt x="4430" y="14331"/>
                  <a:pt x="4430" y="14331"/>
                  <a:pt x="4430" y="14331"/>
                </a:cubicBezTo>
                <a:cubicBezTo>
                  <a:pt x="4624" y="14331"/>
                  <a:pt x="4760" y="14297"/>
                  <a:pt x="4841" y="14216"/>
                </a:cubicBezTo>
                <a:cubicBezTo>
                  <a:pt x="4921" y="14135"/>
                  <a:pt x="4960" y="14025"/>
                  <a:pt x="4960" y="13874"/>
                </a:cubicBezTo>
                <a:cubicBezTo>
                  <a:pt x="4960" y="11608"/>
                  <a:pt x="4960" y="11608"/>
                  <a:pt x="4960" y="11608"/>
                </a:cubicBezTo>
                <a:cubicBezTo>
                  <a:pt x="4960" y="11484"/>
                  <a:pt x="4936" y="11386"/>
                  <a:pt x="4885" y="11316"/>
                </a:cubicBezTo>
                <a:cubicBezTo>
                  <a:pt x="4834" y="11246"/>
                  <a:pt x="4740" y="11211"/>
                  <a:pt x="4600" y="11211"/>
                </a:cubicBezTo>
                <a:cubicBezTo>
                  <a:pt x="4200" y="11211"/>
                  <a:pt x="4200" y="11211"/>
                  <a:pt x="4200" y="11211"/>
                </a:cubicBezTo>
                <a:cubicBezTo>
                  <a:pt x="4200" y="10847"/>
                  <a:pt x="4200" y="10847"/>
                  <a:pt x="4200" y="10847"/>
                </a:cubicBezTo>
                <a:cubicBezTo>
                  <a:pt x="4400" y="10847"/>
                  <a:pt x="4636" y="10840"/>
                  <a:pt x="4916" y="10827"/>
                </a:cubicBezTo>
                <a:cubicBezTo>
                  <a:pt x="5197" y="10813"/>
                  <a:pt x="5400" y="10798"/>
                  <a:pt x="5600" y="10782"/>
                </a:cubicBezTo>
                <a:cubicBezTo>
                  <a:pt x="5600" y="11611"/>
                  <a:pt x="5600" y="11611"/>
                  <a:pt x="5600" y="11611"/>
                </a:cubicBezTo>
                <a:cubicBezTo>
                  <a:pt x="5595" y="11611"/>
                  <a:pt x="5595" y="11611"/>
                  <a:pt x="5595" y="11611"/>
                </a:cubicBezTo>
                <a:cubicBezTo>
                  <a:pt x="5741" y="11291"/>
                  <a:pt x="5908" y="11098"/>
                  <a:pt x="6105" y="10974"/>
                </a:cubicBezTo>
                <a:cubicBezTo>
                  <a:pt x="6301" y="10850"/>
                  <a:pt x="6555" y="10782"/>
                  <a:pt x="6874" y="10782"/>
                </a:cubicBezTo>
                <a:cubicBezTo>
                  <a:pt x="7062" y="10782"/>
                  <a:pt x="7280" y="10793"/>
                  <a:pt x="7440" y="10815"/>
                </a:cubicBezTo>
                <a:lnTo>
                  <a:pt x="7440" y="11851"/>
                </a:lnTo>
                <a:close/>
                <a:moveTo>
                  <a:pt x="7240" y="9508"/>
                </a:moveTo>
                <a:cubicBezTo>
                  <a:pt x="7240" y="7242"/>
                  <a:pt x="7240" y="7242"/>
                  <a:pt x="7240" y="7242"/>
                </a:cubicBezTo>
                <a:cubicBezTo>
                  <a:pt x="7240" y="7118"/>
                  <a:pt x="7210" y="7024"/>
                  <a:pt x="7159" y="6954"/>
                </a:cubicBezTo>
                <a:cubicBezTo>
                  <a:pt x="7108" y="6884"/>
                  <a:pt x="7008" y="6851"/>
                  <a:pt x="6868" y="6851"/>
                </a:cubicBezTo>
                <a:cubicBezTo>
                  <a:pt x="6480" y="6851"/>
                  <a:pt x="6480" y="6851"/>
                  <a:pt x="6480" y="6851"/>
                </a:cubicBezTo>
                <a:cubicBezTo>
                  <a:pt x="6480" y="6482"/>
                  <a:pt x="6480" y="6482"/>
                  <a:pt x="6480" y="6482"/>
                </a:cubicBezTo>
                <a:cubicBezTo>
                  <a:pt x="6640" y="6482"/>
                  <a:pt x="6899" y="6475"/>
                  <a:pt x="7188" y="6461"/>
                </a:cubicBezTo>
                <a:cubicBezTo>
                  <a:pt x="7476" y="6448"/>
                  <a:pt x="7720" y="6433"/>
                  <a:pt x="7920" y="6417"/>
                </a:cubicBezTo>
                <a:cubicBezTo>
                  <a:pt x="7920" y="9508"/>
                  <a:pt x="7920" y="9508"/>
                  <a:pt x="7920" y="9508"/>
                </a:cubicBezTo>
                <a:cubicBezTo>
                  <a:pt x="7920" y="9659"/>
                  <a:pt x="7956" y="9772"/>
                  <a:pt x="8037" y="9853"/>
                </a:cubicBezTo>
                <a:cubicBezTo>
                  <a:pt x="8118" y="9934"/>
                  <a:pt x="8252" y="9971"/>
                  <a:pt x="8446" y="9971"/>
                </a:cubicBezTo>
                <a:cubicBezTo>
                  <a:pt x="8600" y="9971"/>
                  <a:pt x="8600" y="9971"/>
                  <a:pt x="8600" y="9971"/>
                </a:cubicBezTo>
                <a:cubicBezTo>
                  <a:pt x="8600" y="10331"/>
                  <a:pt x="8600" y="10331"/>
                  <a:pt x="8600" y="10331"/>
                </a:cubicBezTo>
                <a:cubicBezTo>
                  <a:pt x="6480" y="10331"/>
                  <a:pt x="6480" y="10331"/>
                  <a:pt x="6480" y="10331"/>
                </a:cubicBezTo>
                <a:cubicBezTo>
                  <a:pt x="6480" y="9971"/>
                  <a:pt x="6480" y="9971"/>
                  <a:pt x="6480" y="9971"/>
                </a:cubicBezTo>
                <a:cubicBezTo>
                  <a:pt x="6698" y="9971"/>
                  <a:pt x="6698" y="9971"/>
                  <a:pt x="6698" y="9971"/>
                </a:cubicBezTo>
                <a:cubicBezTo>
                  <a:pt x="6892" y="9971"/>
                  <a:pt x="7034" y="9934"/>
                  <a:pt x="7115" y="9853"/>
                </a:cubicBezTo>
                <a:cubicBezTo>
                  <a:pt x="7196" y="9772"/>
                  <a:pt x="7240" y="9659"/>
                  <a:pt x="7240" y="9508"/>
                </a:cubicBezTo>
                <a:close/>
                <a:moveTo>
                  <a:pt x="7793" y="5491"/>
                </a:moveTo>
                <a:cubicBezTo>
                  <a:pt x="7937" y="5491"/>
                  <a:pt x="7937" y="5491"/>
                  <a:pt x="7937" y="5491"/>
                </a:cubicBezTo>
                <a:cubicBezTo>
                  <a:pt x="8056" y="5491"/>
                  <a:pt x="8140" y="5476"/>
                  <a:pt x="8178" y="5424"/>
                </a:cubicBezTo>
                <a:cubicBezTo>
                  <a:pt x="8215" y="5373"/>
                  <a:pt x="8240" y="5296"/>
                  <a:pt x="8240" y="5172"/>
                </a:cubicBezTo>
                <a:cubicBezTo>
                  <a:pt x="8240" y="2727"/>
                  <a:pt x="8240" y="2727"/>
                  <a:pt x="8240" y="2727"/>
                </a:cubicBezTo>
                <a:cubicBezTo>
                  <a:pt x="8240" y="2603"/>
                  <a:pt x="8215" y="2507"/>
                  <a:pt x="8178" y="2456"/>
                </a:cubicBezTo>
                <a:cubicBezTo>
                  <a:pt x="8140" y="2405"/>
                  <a:pt x="8056" y="2371"/>
                  <a:pt x="7937" y="2371"/>
                </a:cubicBezTo>
                <a:cubicBezTo>
                  <a:pt x="7640" y="2371"/>
                  <a:pt x="7640" y="2371"/>
                  <a:pt x="7640" y="2371"/>
                </a:cubicBezTo>
                <a:cubicBezTo>
                  <a:pt x="7640" y="1942"/>
                  <a:pt x="7640" y="1942"/>
                  <a:pt x="7640" y="1942"/>
                </a:cubicBezTo>
                <a:cubicBezTo>
                  <a:pt x="7960" y="1942"/>
                  <a:pt x="8399" y="1921"/>
                  <a:pt x="8961" y="1878"/>
                </a:cubicBezTo>
                <a:cubicBezTo>
                  <a:pt x="9209" y="1861"/>
                  <a:pt x="9400" y="1851"/>
                  <a:pt x="9480" y="1845"/>
                </a:cubicBezTo>
                <a:cubicBezTo>
                  <a:pt x="9480" y="5172"/>
                  <a:pt x="9480" y="5172"/>
                  <a:pt x="9480" y="5172"/>
                </a:cubicBezTo>
                <a:cubicBezTo>
                  <a:pt x="9480" y="5296"/>
                  <a:pt x="9504" y="5373"/>
                  <a:pt x="9542" y="5424"/>
                </a:cubicBezTo>
                <a:cubicBezTo>
                  <a:pt x="9580" y="5476"/>
                  <a:pt x="9664" y="5491"/>
                  <a:pt x="9782" y="5491"/>
                </a:cubicBezTo>
                <a:cubicBezTo>
                  <a:pt x="9921" y="5491"/>
                  <a:pt x="9921" y="5491"/>
                  <a:pt x="9921" y="5491"/>
                </a:cubicBezTo>
                <a:cubicBezTo>
                  <a:pt x="9886" y="5491"/>
                  <a:pt x="9854" y="5455"/>
                  <a:pt x="9826" y="5423"/>
                </a:cubicBezTo>
                <a:cubicBezTo>
                  <a:pt x="9742" y="5329"/>
                  <a:pt x="9701" y="5208"/>
                  <a:pt x="9701" y="5040"/>
                </a:cubicBezTo>
                <a:cubicBezTo>
                  <a:pt x="9701" y="4868"/>
                  <a:pt x="9742" y="4736"/>
                  <a:pt x="9826" y="4644"/>
                </a:cubicBezTo>
                <a:cubicBezTo>
                  <a:pt x="9910" y="4552"/>
                  <a:pt x="10027" y="4507"/>
                  <a:pt x="10178" y="4507"/>
                </a:cubicBezTo>
                <a:cubicBezTo>
                  <a:pt x="10329" y="4507"/>
                  <a:pt x="10447" y="4553"/>
                  <a:pt x="10530" y="4644"/>
                </a:cubicBezTo>
                <a:cubicBezTo>
                  <a:pt x="10614" y="4736"/>
                  <a:pt x="10656" y="4868"/>
                  <a:pt x="10656" y="5041"/>
                </a:cubicBezTo>
                <a:cubicBezTo>
                  <a:pt x="10656" y="5208"/>
                  <a:pt x="10615" y="5339"/>
                  <a:pt x="10531" y="5433"/>
                </a:cubicBezTo>
                <a:cubicBezTo>
                  <a:pt x="10448" y="5528"/>
                  <a:pt x="10332" y="5575"/>
                  <a:pt x="10181" y="5575"/>
                </a:cubicBezTo>
                <a:cubicBezTo>
                  <a:pt x="10129" y="5575"/>
                  <a:pt x="10080" y="5569"/>
                  <a:pt x="10040" y="5558"/>
                </a:cubicBezTo>
                <a:cubicBezTo>
                  <a:pt x="10040" y="5931"/>
                  <a:pt x="10040" y="5931"/>
                  <a:pt x="10040" y="5931"/>
                </a:cubicBezTo>
                <a:cubicBezTo>
                  <a:pt x="7640" y="5931"/>
                  <a:pt x="7640" y="5931"/>
                  <a:pt x="7640" y="5931"/>
                </a:cubicBezTo>
                <a:cubicBezTo>
                  <a:pt x="7640" y="5567"/>
                  <a:pt x="7640" y="5567"/>
                  <a:pt x="7640" y="5567"/>
                </a:cubicBezTo>
                <a:cubicBezTo>
                  <a:pt x="7600" y="5572"/>
                  <a:pt x="7573" y="5575"/>
                  <a:pt x="7537" y="5575"/>
                </a:cubicBezTo>
                <a:cubicBezTo>
                  <a:pt x="7386" y="5575"/>
                  <a:pt x="7268" y="5528"/>
                  <a:pt x="7184" y="5433"/>
                </a:cubicBezTo>
                <a:cubicBezTo>
                  <a:pt x="7100" y="5339"/>
                  <a:pt x="7058" y="5208"/>
                  <a:pt x="7058" y="5041"/>
                </a:cubicBezTo>
                <a:cubicBezTo>
                  <a:pt x="7058" y="4868"/>
                  <a:pt x="7100" y="4736"/>
                  <a:pt x="7184" y="4644"/>
                </a:cubicBezTo>
                <a:cubicBezTo>
                  <a:pt x="7267" y="4552"/>
                  <a:pt x="7385" y="4506"/>
                  <a:pt x="7536" y="4506"/>
                </a:cubicBezTo>
                <a:cubicBezTo>
                  <a:pt x="7687" y="4506"/>
                  <a:pt x="7804" y="4550"/>
                  <a:pt x="7888" y="4642"/>
                </a:cubicBezTo>
                <a:cubicBezTo>
                  <a:pt x="7971" y="4734"/>
                  <a:pt x="8013" y="4864"/>
                  <a:pt x="8013" y="5036"/>
                </a:cubicBezTo>
                <a:cubicBezTo>
                  <a:pt x="8013" y="5204"/>
                  <a:pt x="7971" y="5329"/>
                  <a:pt x="7888" y="5423"/>
                </a:cubicBezTo>
                <a:cubicBezTo>
                  <a:pt x="7860" y="5455"/>
                  <a:pt x="7828" y="5491"/>
                  <a:pt x="7793" y="5491"/>
                </a:cubicBezTo>
                <a:close/>
                <a:moveTo>
                  <a:pt x="2560" y="9784"/>
                </a:moveTo>
                <a:cubicBezTo>
                  <a:pt x="4920" y="6891"/>
                  <a:pt x="4920" y="6891"/>
                  <a:pt x="4920" y="6891"/>
                </a:cubicBezTo>
                <a:cubicBezTo>
                  <a:pt x="3657" y="6891"/>
                  <a:pt x="3657" y="6891"/>
                  <a:pt x="3657" y="6891"/>
                </a:cubicBezTo>
                <a:cubicBezTo>
                  <a:pt x="3452" y="6891"/>
                  <a:pt x="3318" y="6951"/>
                  <a:pt x="3256" y="7056"/>
                </a:cubicBezTo>
                <a:cubicBezTo>
                  <a:pt x="3194" y="7161"/>
                  <a:pt x="3161" y="7371"/>
                  <a:pt x="3155" y="7731"/>
                </a:cubicBezTo>
                <a:cubicBezTo>
                  <a:pt x="2640" y="7731"/>
                  <a:pt x="2640" y="7731"/>
                  <a:pt x="2640" y="7731"/>
                </a:cubicBezTo>
                <a:cubicBezTo>
                  <a:pt x="2640" y="6491"/>
                  <a:pt x="2640" y="6491"/>
                  <a:pt x="2640" y="6491"/>
                </a:cubicBezTo>
                <a:cubicBezTo>
                  <a:pt x="5680" y="6491"/>
                  <a:pt x="5680" y="6491"/>
                  <a:pt x="5680" y="6491"/>
                </a:cubicBezTo>
                <a:cubicBezTo>
                  <a:pt x="5680" y="6983"/>
                  <a:pt x="5680" y="6983"/>
                  <a:pt x="5680" y="6983"/>
                </a:cubicBezTo>
                <a:cubicBezTo>
                  <a:pt x="3269" y="9891"/>
                  <a:pt x="3269" y="9891"/>
                  <a:pt x="3269" y="9891"/>
                </a:cubicBezTo>
                <a:cubicBezTo>
                  <a:pt x="4677" y="9891"/>
                  <a:pt x="4677" y="9891"/>
                  <a:pt x="4677" y="9891"/>
                </a:cubicBezTo>
                <a:cubicBezTo>
                  <a:pt x="4795" y="9891"/>
                  <a:pt x="4888" y="9883"/>
                  <a:pt x="4956" y="9864"/>
                </a:cubicBezTo>
                <a:cubicBezTo>
                  <a:pt x="5023" y="9846"/>
                  <a:pt x="5077" y="9809"/>
                  <a:pt x="5118" y="9752"/>
                </a:cubicBezTo>
                <a:cubicBezTo>
                  <a:pt x="5158" y="9696"/>
                  <a:pt x="5187" y="9607"/>
                  <a:pt x="5203" y="9494"/>
                </a:cubicBezTo>
                <a:cubicBezTo>
                  <a:pt x="5219" y="9381"/>
                  <a:pt x="5227" y="9211"/>
                  <a:pt x="5227" y="9011"/>
                </a:cubicBezTo>
                <a:cubicBezTo>
                  <a:pt x="5720" y="9011"/>
                  <a:pt x="5720" y="9011"/>
                  <a:pt x="5720" y="9011"/>
                </a:cubicBezTo>
                <a:cubicBezTo>
                  <a:pt x="5720" y="10331"/>
                  <a:pt x="5720" y="10331"/>
                  <a:pt x="5720" y="10331"/>
                </a:cubicBezTo>
                <a:cubicBezTo>
                  <a:pt x="2560" y="10331"/>
                  <a:pt x="2560" y="10331"/>
                  <a:pt x="2560" y="10331"/>
                </a:cubicBezTo>
                <a:lnTo>
                  <a:pt x="2560" y="9784"/>
                </a:lnTo>
                <a:close/>
                <a:moveTo>
                  <a:pt x="15880" y="9971"/>
                </a:moveTo>
                <a:cubicBezTo>
                  <a:pt x="15880" y="10331"/>
                  <a:pt x="15880" y="10331"/>
                  <a:pt x="15880" y="10331"/>
                </a:cubicBezTo>
                <a:cubicBezTo>
                  <a:pt x="13800" y="10331"/>
                  <a:pt x="13800" y="10331"/>
                  <a:pt x="13800" y="10331"/>
                </a:cubicBezTo>
                <a:cubicBezTo>
                  <a:pt x="13800" y="9971"/>
                  <a:pt x="13800" y="9971"/>
                  <a:pt x="13800" y="9971"/>
                </a:cubicBezTo>
                <a:cubicBezTo>
                  <a:pt x="14138" y="9971"/>
                  <a:pt x="14138" y="9971"/>
                  <a:pt x="14138" y="9971"/>
                </a:cubicBezTo>
                <a:cubicBezTo>
                  <a:pt x="14272" y="9971"/>
                  <a:pt x="14382" y="9939"/>
                  <a:pt x="14450" y="9869"/>
                </a:cubicBezTo>
                <a:cubicBezTo>
                  <a:pt x="14517" y="9799"/>
                  <a:pt x="14560" y="9676"/>
                  <a:pt x="14560" y="9492"/>
                </a:cubicBezTo>
                <a:cubicBezTo>
                  <a:pt x="14560" y="7898"/>
                  <a:pt x="14560" y="7898"/>
                  <a:pt x="14560" y="7898"/>
                </a:cubicBezTo>
                <a:cubicBezTo>
                  <a:pt x="14560" y="7515"/>
                  <a:pt x="14487" y="7237"/>
                  <a:pt x="14363" y="7064"/>
                </a:cubicBezTo>
                <a:cubicBezTo>
                  <a:pt x="14238" y="6892"/>
                  <a:pt x="14033" y="6805"/>
                  <a:pt x="13769" y="6805"/>
                </a:cubicBezTo>
                <a:cubicBezTo>
                  <a:pt x="13424" y="6805"/>
                  <a:pt x="13161" y="6928"/>
                  <a:pt x="12988" y="7173"/>
                </a:cubicBezTo>
                <a:cubicBezTo>
                  <a:pt x="12815" y="7419"/>
                  <a:pt x="12720" y="7733"/>
                  <a:pt x="12720" y="8116"/>
                </a:cubicBezTo>
                <a:cubicBezTo>
                  <a:pt x="12720" y="9508"/>
                  <a:pt x="12720" y="9508"/>
                  <a:pt x="12720" y="9508"/>
                </a:cubicBezTo>
                <a:cubicBezTo>
                  <a:pt x="12720" y="9659"/>
                  <a:pt x="12769" y="9772"/>
                  <a:pt x="12850" y="9853"/>
                </a:cubicBezTo>
                <a:cubicBezTo>
                  <a:pt x="12931" y="9934"/>
                  <a:pt x="13077" y="9971"/>
                  <a:pt x="13272" y="9971"/>
                </a:cubicBezTo>
                <a:cubicBezTo>
                  <a:pt x="13440" y="9971"/>
                  <a:pt x="13440" y="9971"/>
                  <a:pt x="13440" y="9971"/>
                </a:cubicBezTo>
                <a:cubicBezTo>
                  <a:pt x="13440" y="10331"/>
                  <a:pt x="13440" y="10331"/>
                  <a:pt x="13440" y="10331"/>
                </a:cubicBezTo>
                <a:cubicBezTo>
                  <a:pt x="11280" y="10331"/>
                  <a:pt x="11280" y="10331"/>
                  <a:pt x="11280" y="10331"/>
                </a:cubicBezTo>
                <a:cubicBezTo>
                  <a:pt x="11280" y="9971"/>
                  <a:pt x="11280" y="9971"/>
                  <a:pt x="11280" y="9971"/>
                </a:cubicBezTo>
                <a:cubicBezTo>
                  <a:pt x="11524" y="9971"/>
                  <a:pt x="11524" y="9971"/>
                  <a:pt x="11524" y="9971"/>
                </a:cubicBezTo>
                <a:cubicBezTo>
                  <a:pt x="11718" y="9971"/>
                  <a:pt x="11847" y="9934"/>
                  <a:pt x="11927" y="9853"/>
                </a:cubicBezTo>
                <a:cubicBezTo>
                  <a:pt x="12008" y="9772"/>
                  <a:pt x="12040" y="9659"/>
                  <a:pt x="12040" y="9508"/>
                </a:cubicBezTo>
                <a:cubicBezTo>
                  <a:pt x="12040" y="7242"/>
                  <a:pt x="12040" y="7242"/>
                  <a:pt x="12040" y="7242"/>
                </a:cubicBezTo>
                <a:cubicBezTo>
                  <a:pt x="12040" y="7166"/>
                  <a:pt x="12037" y="7099"/>
                  <a:pt x="12017" y="7043"/>
                </a:cubicBezTo>
                <a:cubicBezTo>
                  <a:pt x="11970" y="7145"/>
                  <a:pt x="11917" y="7242"/>
                  <a:pt x="11843" y="7332"/>
                </a:cubicBezTo>
                <a:cubicBezTo>
                  <a:pt x="11718" y="7483"/>
                  <a:pt x="11540" y="7602"/>
                  <a:pt x="11313" y="7689"/>
                </a:cubicBezTo>
                <a:cubicBezTo>
                  <a:pt x="11103" y="7769"/>
                  <a:pt x="10840" y="7811"/>
                  <a:pt x="10520" y="7817"/>
                </a:cubicBezTo>
                <a:cubicBezTo>
                  <a:pt x="10520" y="8877"/>
                  <a:pt x="10520" y="8877"/>
                  <a:pt x="10520" y="8877"/>
                </a:cubicBezTo>
                <a:cubicBezTo>
                  <a:pt x="10520" y="8969"/>
                  <a:pt x="10532" y="9160"/>
                  <a:pt x="10543" y="9452"/>
                </a:cubicBezTo>
                <a:cubicBezTo>
                  <a:pt x="10554" y="9872"/>
                  <a:pt x="10567" y="10210"/>
                  <a:pt x="10567" y="10463"/>
                </a:cubicBezTo>
                <a:cubicBezTo>
                  <a:pt x="10567" y="11019"/>
                  <a:pt x="10451" y="11423"/>
                  <a:pt x="10219" y="11677"/>
                </a:cubicBezTo>
                <a:cubicBezTo>
                  <a:pt x="9987" y="11930"/>
                  <a:pt x="9609" y="12057"/>
                  <a:pt x="9086" y="12057"/>
                </a:cubicBezTo>
                <a:cubicBezTo>
                  <a:pt x="8778" y="12057"/>
                  <a:pt x="8468" y="12020"/>
                  <a:pt x="8155" y="11950"/>
                </a:cubicBezTo>
                <a:cubicBezTo>
                  <a:pt x="8155" y="11864"/>
                  <a:pt x="8150" y="11688"/>
                  <a:pt x="8139" y="11429"/>
                </a:cubicBezTo>
                <a:cubicBezTo>
                  <a:pt x="8128" y="11214"/>
                  <a:pt x="8122" y="11051"/>
                  <a:pt x="8122" y="10971"/>
                </a:cubicBezTo>
                <a:cubicBezTo>
                  <a:pt x="8624" y="10971"/>
                  <a:pt x="8624" y="10971"/>
                  <a:pt x="8624" y="10971"/>
                </a:cubicBezTo>
                <a:cubicBezTo>
                  <a:pt x="8624" y="11251"/>
                  <a:pt x="8664" y="11416"/>
                  <a:pt x="8748" y="11535"/>
                </a:cubicBezTo>
                <a:cubicBezTo>
                  <a:pt x="8831" y="11653"/>
                  <a:pt x="8944" y="11717"/>
                  <a:pt x="9090" y="11717"/>
                </a:cubicBezTo>
                <a:cubicBezTo>
                  <a:pt x="9354" y="11717"/>
                  <a:pt x="9544" y="11634"/>
                  <a:pt x="9665" y="11467"/>
                </a:cubicBezTo>
                <a:cubicBezTo>
                  <a:pt x="9786" y="11299"/>
                  <a:pt x="9840" y="10981"/>
                  <a:pt x="9840" y="10512"/>
                </a:cubicBezTo>
                <a:cubicBezTo>
                  <a:pt x="9840" y="7764"/>
                  <a:pt x="9840" y="7764"/>
                  <a:pt x="9840" y="7764"/>
                </a:cubicBezTo>
                <a:cubicBezTo>
                  <a:pt x="9720" y="7741"/>
                  <a:pt x="9560" y="7711"/>
                  <a:pt x="9440" y="7672"/>
                </a:cubicBezTo>
                <a:cubicBezTo>
                  <a:pt x="9440" y="6851"/>
                  <a:pt x="9440" y="6851"/>
                  <a:pt x="9440" y="6851"/>
                </a:cubicBezTo>
                <a:cubicBezTo>
                  <a:pt x="9080" y="6851"/>
                  <a:pt x="9080" y="6851"/>
                  <a:pt x="9080" y="6851"/>
                </a:cubicBezTo>
                <a:cubicBezTo>
                  <a:pt x="9080" y="6482"/>
                  <a:pt x="9080" y="6482"/>
                  <a:pt x="9080" y="6482"/>
                </a:cubicBezTo>
                <a:cubicBezTo>
                  <a:pt x="9280" y="6482"/>
                  <a:pt x="9499" y="6475"/>
                  <a:pt x="9788" y="6461"/>
                </a:cubicBezTo>
                <a:cubicBezTo>
                  <a:pt x="10076" y="6448"/>
                  <a:pt x="10320" y="6433"/>
                  <a:pt x="10520" y="6417"/>
                </a:cubicBezTo>
                <a:cubicBezTo>
                  <a:pt x="10520" y="7300"/>
                  <a:pt x="10520" y="7300"/>
                  <a:pt x="10520" y="7300"/>
                </a:cubicBezTo>
                <a:cubicBezTo>
                  <a:pt x="10520" y="7300"/>
                  <a:pt x="10534" y="7300"/>
                  <a:pt x="10537" y="7300"/>
                </a:cubicBezTo>
                <a:cubicBezTo>
                  <a:pt x="10693" y="7300"/>
                  <a:pt x="10803" y="7237"/>
                  <a:pt x="10849" y="7110"/>
                </a:cubicBezTo>
                <a:cubicBezTo>
                  <a:pt x="10895" y="6983"/>
                  <a:pt x="10920" y="6787"/>
                  <a:pt x="10920" y="6523"/>
                </a:cubicBezTo>
                <a:cubicBezTo>
                  <a:pt x="10920" y="2727"/>
                  <a:pt x="10920" y="2727"/>
                  <a:pt x="10920" y="2727"/>
                </a:cubicBezTo>
                <a:cubicBezTo>
                  <a:pt x="10920" y="2603"/>
                  <a:pt x="10899" y="2507"/>
                  <a:pt x="10861" y="2456"/>
                </a:cubicBezTo>
                <a:cubicBezTo>
                  <a:pt x="10823" y="2405"/>
                  <a:pt x="10743" y="2371"/>
                  <a:pt x="10624" y="2371"/>
                </a:cubicBezTo>
                <a:cubicBezTo>
                  <a:pt x="10240" y="2371"/>
                  <a:pt x="10240" y="2371"/>
                  <a:pt x="10240" y="2371"/>
                </a:cubicBezTo>
                <a:cubicBezTo>
                  <a:pt x="10240" y="1942"/>
                  <a:pt x="10240" y="1942"/>
                  <a:pt x="10240" y="1942"/>
                </a:cubicBezTo>
                <a:cubicBezTo>
                  <a:pt x="10600" y="1942"/>
                  <a:pt x="11083" y="1921"/>
                  <a:pt x="11665" y="1878"/>
                </a:cubicBezTo>
                <a:cubicBezTo>
                  <a:pt x="11908" y="1861"/>
                  <a:pt x="12080" y="1851"/>
                  <a:pt x="12160" y="1845"/>
                </a:cubicBezTo>
                <a:cubicBezTo>
                  <a:pt x="12160" y="6224"/>
                  <a:pt x="12160" y="6224"/>
                  <a:pt x="12160" y="6224"/>
                </a:cubicBezTo>
                <a:cubicBezTo>
                  <a:pt x="12160" y="6302"/>
                  <a:pt x="12173" y="6379"/>
                  <a:pt x="12167" y="6453"/>
                </a:cubicBezTo>
                <a:cubicBezTo>
                  <a:pt x="12378" y="6442"/>
                  <a:pt x="12560" y="6430"/>
                  <a:pt x="12720" y="6417"/>
                </a:cubicBezTo>
                <a:cubicBezTo>
                  <a:pt x="12720" y="7011"/>
                  <a:pt x="12720" y="7011"/>
                  <a:pt x="12720" y="7011"/>
                </a:cubicBezTo>
                <a:cubicBezTo>
                  <a:pt x="12729" y="7011"/>
                  <a:pt x="12729" y="7011"/>
                  <a:pt x="12729" y="7011"/>
                </a:cubicBezTo>
                <a:cubicBezTo>
                  <a:pt x="12859" y="6771"/>
                  <a:pt x="13035" y="6625"/>
                  <a:pt x="13254" y="6528"/>
                </a:cubicBezTo>
                <a:cubicBezTo>
                  <a:pt x="13472" y="6431"/>
                  <a:pt x="13713" y="6384"/>
                  <a:pt x="13972" y="6384"/>
                </a:cubicBezTo>
                <a:cubicBezTo>
                  <a:pt x="14382" y="6384"/>
                  <a:pt x="14698" y="6483"/>
                  <a:pt x="14911" y="6680"/>
                </a:cubicBezTo>
                <a:cubicBezTo>
                  <a:pt x="15124" y="6877"/>
                  <a:pt x="15240" y="7180"/>
                  <a:pt x="15240" y="7590"/>
                </a:cubicBezTo>
                <a:cubicBezTo>
                  <a:pt x="15240" y="9516"/>
                  <a:pt x="15240" y="9516"/>
                  <a:pt x="15240" y="9516"/>
                </a:cubicBezTo>
                <a:cubicBezTo>
                  <a:pt x="15240" y="9689"/>
                  <a:pt x="15261" y="9806"/>
                  <a:pt x="15320" y="9873"/>
                </a:cubicBezTo>
                <a:cubicBezTo>
                  <a:pt x="15379" y="9941"/>
                  <a:pt x="15465" y="9971"/>
                  <a:pt x="15594" y="9971"/>
                </a:cubicBezTo>
                <a:lnTo>
                  <a:pt x="15880" y="9971"/>
                </a:lnTo>
                <a:close/>
                <a:moveTo>
                  <a:pt x="8107" y="647"/>
                </a:moveTo>
                <a:cubicBezTo>
                  <a:pt x="8107" y="432"/>
                  <a:pt x="8175" y="270"/>
                  <a:pt x="8309" y="162"/>
                </a:cubicBezTo>
                <a:cubicBezTo>
                  <a:pt x="8444" y="54"/>
                  <a:pt x="8628" y="0"/>
                  <a:pt x="8860" y="0"/>
                </a:cubicBezTo>
                <a:cubicBezTo>
                  <a:pt x="9092" y="0"/>
                  <a:pt x="9275" y="54"/>
                  <a:pt x="9410" y="162"/>
                </a:cubicBezTo>
                <a:cubicBezTo>
                  <a:pt x="9545" y="270"/>
                  <a:pt x="9613" y="432"/>
                  <a:pt x="9613" y="647"/>
                </a:cubicBezTo>
                <a:cubicBezTo>
                  <a:pt x="9613" y="863"/>
                  <a:pt x="9545" y="1025"/>
                  <a:pt x="9410" y="1133"/>
                </a:cubicBezTo>
                <a:cubicBezTo>
                  <a:pt x="9275" y="1241"/>
                  <a:pt x="9092" y="1295"/>
                  <a:pt x="8860" y="1295"/>
                </a:cubicBezTo>
                <a:cubicBezTo>
                  <a:pt x="8628" y="1295"/>
                  <a:pt x="8444" y="1241"/>
                  <a:pt x="8309" y="1133"/>
                </a:cubicBezTo>
                <a:cubicBezTo>
                  <a:pt x="8175" y="1025"/>
                  <a:pt x="8107" y="863"/>
                  <a:pt x="8107" y="647"/>
                </a:cubicBezTo>
                <a:close/>
                <a:moveTo>
                  <a:pt x="10794" y="647"/>
                </a:moveTo>
                <a:cubicBezTo>
                  <a:pt x="10794" y="432"/>
                  <a:pt x="10861" y="270"/>
                  <a:pt x="10996" y="162"/>
                </a:cubicBezTo>
                <a:cubicBezTo>
                  <a:pt x="11131" y="54"/>
                  <a:pt x="11315" y="0"/>
                  <a:pt x="11547" y="0"/>
                </a:cubicBezTo>
                <a:cubicBezTo>
                  <a:pt x="11779" y="0"/>
                  <a:pt x="11962" y="54"/>
                  <a:pt x="12097" y="162"/>
                </a:cubicBezTo>
                <a:cubicBezTo>
                  <a:pt x="12232" y="270"/>
                  <a:pt x="12299" y="432"/>
                  <a:pt x="12299" y="647"/>
                </a:cubicBezTo>
                <a:cubicBezTo>
                  <a:pt x="12299" y="863"/>
                  <a:pt x="12232" y="1025"/>
                  <a:pt x="12097" y="1133"/>
                </a:cubicBezTo>
                <a:cubicBezTo>
                  <a:pt x="11962" y="1241"/>
                  <a:pt x="11779" y="1295"/>
                  <a:pt x="11547" y="1295"/>
                </a:cubicBezTo>
                <a:cubicBezTo>
                  <a:pt x="11315" y="1295"/>
                  <a:pt x="11131" y="1241"/>
                  <a:pt x="10996" y="1133"/>
                </a:cubicBezTo>
                <a:cubicBezTo>
                  <a:pt x="10861" y="1025"/>
                  <a:pt x="10794" y="863"/>
                  <a:pt x="10794" y="647"/>
                </a:cubicBezTo>
                <a:close/>
                <a:moveTo>
                  <a:pt x="366" y="2422"/>
                </a:moveTo>
                <a:cubicBezTo>
                  <a:pt x="320" y="2384"/>
                  <a:pt x="238" y="2371"/>
                  <a:pt x="119" y="2371"/>
                </a:cubicBezTo>
                <a:cubicBezTo>
                  <a:pt x="0" y="2371"/>
                  <a:pt x="0" y="2371"/>
                  <a:pt x="0" y="2371"/>
                </a:cubicBezTo>
                <a:cubicBezTo>
                  <a:pt x="0" y="1931"/>
                  <a:pt x="0" y="1931"/>
                  <a:pt x="0" y="1931"/>
                </a:cubicBezTo>
                <a:cubicBezTo>
                  <a:pt x="2440" y="1931"/>
                  <a:pt x="2440" y="1931"/>
                  <a:pt x="2440" y="1931"/>
                </a:cubicBezTo>
                <a:cubicBezTo>
                  <a:pt x="2440" y="2371"/>
                  <a:pt x="2440" y="2371"/>
                  <a:pt x="2440" y="2371"/>
                </a:cubicBezTo>
                <a:cubicBezTo>
                  <a:pt x="2110" y="2371"/>
                  <a:pt x="2110" y="2371"/>
                  <a:pt x="2110" y="2371"/>
                </a:cubicBezTo>
                <a:cubicBezTo>
                  <a:pt x="1975" y="2371"/>
                  <a:pt x="1886" y="2394"/>
                  <a:pt x="1843" y="2445"/>
                </a:cubicBezTo>
                <a:cubicBezTo>
                  <a:pt x="1800" y="2496"/>
                  <a:pt x="1778" y="2554"/>
                  <a:pt x="1778" y="2624"/>
                </a:cubicBezTo>
                <a:cubicBezTo>
                  <a:pt x="1778" y="2672"/>
                  <a:pt x="1803" y="2788"/>
                  <a:pt x="1851" y="2966"/>
                </a:cubicBezTo>
                <a:cubicBezTo>
                  <a:pt x="1876" y="3066"/>
                  <a:pt x="1876" y="3066"/>
                  <a:pt x="1876" y="3066"/>
                </a:cubicBezTo>
                <a:cubicBezTo>
                  <a:pt x="2304" y="4691"/>
                  <a:pt x="2304" y="4691"/>
                  <a:pt x="2304" y="4691"/>
                </a:cubicBezTo>
                <a:cubicBezTo>
                  <a:pt x="2321" y="4691"/>
                  <a:pt x="2321" y="4691"/>
                  <a:pt x="2321" y="4691"/>
                </a:cubicBezTo>
                <a:cubicBezTo>
                  <a:pt x="3373" y="1931"/>
                  <a:pt x="3373" y="1931"/>
                  <a:pt x="3373" y="1931"/>
                </a:cubicBezTo>
                <a:cubicBezTo>
                  <a:pt x="4433" y="1931"/>
                  <a:pt x="4433" y="1931"/>
                  <a:pt x="4433" y="1931"/>
                </a:cubicBezTo>
                <a:cubicBezTo>
                  <a:pt x="5445" y="4651"/>
                  <a:pt x="5445" y="4651"/>
                  <a:pt x="5445" y="4651"/>
                </a:cubicBezTo>
                <a:cubicBezTo>
                  <a:pt x="5461" y="4651"/>
                  <a:pt x="5461" y="4651"/>
                  <a:pt x="5461" y="4651"/>
                </a:cubicBezTo>
                <a:cubicBezTo>
                  <a:pt x="5971" y="2893"/>
                  <a:pt x="5971" y="2893"/>
                  <a:pt x="5971" y="2893"/>
                </a:cubicBezTo>
                <a:cubicBezTo>
                  <a:pt x="5987" y="2835"/>
                  <a:pt x="5987" y="2835"/>
                  <a:pt x="5987" y="2835"/>
                </a:cubicBezTo>
                <a:cubicBezTo>
                  <a:pt x="6025" y="2711"/>
                  <a:pt x="6044" y="2621"/>
                  <a:pt x="6044" y="2561"/>
                </a:cubicBezTo>
                <a:cubicBezTo>
                  <a:pt x="6044" y="2432"/>
                  <a:pt x="5938" y="2371"/>
                  <a:pt x="5728" y="2371"/>
                </a:cubicBezTo>
                <a:cubicBezTo>
                  <a:pt x="5400" y="2371"/>
                  <a:pt x="5400" y="2371"/>
                  <a:pt x="5400" y="2371"/>
                </a:cubicBezTo>
                <a:cubicBezTo>
                  <a:pt x="5400" y="1931"/>
                  <a:pt x="5400" y="1931"/>
                  <a:pt x="5400" y="1931"/>
                </a:cubicBezTo>
                <a:cubicBezTo>
                  <a:pt x="7400" y="1931"/>
                  <a:pt x="7400" y="1931"/>
                  <a:pt x="7400" y="1931"/>
                </a:cubicBezTo>
                <a:cubicBezTo>
                  <a:pt x="7400" y="2371"/>
                  <a:pt x="7400" y="2371"/>
                  <a:pt x="7400" y="2371"/>
                </a:cubicBezTo>
                <a:cubicBezTo>
                  <a:pt x="7266" y="2371"/>
                  <a:pt x="7266" y="2371"/>
                  <a:pt x="7266" y="2371"/>
                </a:cubicBezTo>
                <a:cubicBezTo>
                  <a:pt x="7141" y="2371"/>
                  <a:pt x="7048" y="2399"/>
                  <a:pt x="6986" y="2466"/>
                </a:cubicBezTo>
                <a:cubicBezTo>
                  <a:pt x="6924" y="2534"/>
                  <a:pt x="6866" y="2649"/>
                  <a:pt x="6812" y="2827"/>
                </a:cubicBezTo>
                <a:cubicBezTo>
                  <a:pt x="5841" y="5971"/>
                  <a:pt x="5841" y="5971"/>
                  <a:pt x="5841" y="5971"/>
                </a:cubicBezTo>
                <a:cubicBezTo>
                  <a:pt x="4757" y="5971"/>
                  <a:pt x="4757" y="5971"/>
                  <a:pt x="4757" y="5971"/>
                </a:cubicBezTo>
                <a:cubicBezTo>
                  <a:pt x="3688" y="3179"/>
                  <a:pt x="3688" y="3179"/>
                  <a:pt x="3688" y="3179"/>
                </a:cubicBezTo>
                <a:cubicBezTo>
                  <a:pt x="2580" y="5971"/>
                  <a:pt x="2580" y="5971"/>
                  <a:pt x="2580" y="5971"/>
                </a:cubicBezTo>
                <a:cubicBezTo>
                  <a:pt x="1503" y="5971"/>
                  <a:pt x="1503" y="5971"/>
                  <a:pt x="1503" y="5971"/>
                </a:cubicBezTo>
                <a:cubicBezTo>
                  <a:pt x="492" y="2657"/>
                  <a:pt x="492" y="2657"/>
                  <a:pt x="492" y="2657"/>
                </a:cubicBezTo>
                <a:cubicBezTo>
                  <a:pt x="454" y="2533"/>
                  <a:pt x="412" y="2460"/>
                  <a:pt x="366" y="24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143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grpSp>
        <p:nvGrpSpPr>
          <p:cNvPr id="5" name="Group 4"/>
          <p:cNvGrpSpPr>
            <a:grpSpLocks noSelect="1"/>
          </p:cNvGrpSpPr>
          <p:nvPr userDrawn="1"/>
        </p:nvGrpSpPr>
        <p:grpSpPr>
          <a:xfrm>
            <a:off x="0" y="0"/>
            <a:ext cx="306000" cy="6858000"/>
            <a:chOff x="0" y="0"/>
            <a:chExt cx="306000" cy="6858000"/>
          </a:xfrm>
        </p:grpSpPr>
        <p:sp>
          <p:nvSpPr>
            <p:cNvPr id="6" name="Rectangle 5"/>
            <p:cNvSpPr>
              <a:spLocks noSelect="1"/>
            </p:cNvSpPr>
            <p:nvPr userDrawn="1"/>
          </p:nvSpPr>
          <p:spPr>
            <a:xfrm>
              <a:off x="0" y="0"/>
              <a:ext cx="306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306000" y="0"/>
              <a:ext cx="0" cy="685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jdelijke aanduiding voor datum 1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5BB294CF-98B6-496C-8C62-1BE486525532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3" name="Tijdelijke aanduiding voor voettekst 2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 smtClean="0"/>
              <a:t>Via Invoegen | Koptekst en Voettekst Presentatietitel toevoegen</a:t>
            </a:r>
            <a:endParaRPr lang="nl-NL" noProof="1"/>
          </a:p>
        </p:txBody>
      </p:sp>
      <p:sp>
        <p:nvSpPr>
          <p:cNvPr id="4" name="Tijdelijke aanduiding voor dianummer 3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547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ij denken mee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1"/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reeform 5"/>
          <p:cNvSpPr>
            <a:spLocks noSelect="1"/>
          </p:cNvSpPr>
          <p:nvPr userDrawn="1"/>
        </p:nvSpPr>
        <p:spPr bwMode="auto">
          <a:xfrm>
            <a:off x="187325" y="1493838"/>
            <a:ext cx="6286500" cy="3298825"/>
          </a:xfrm>
          <a:custGeom>
            <a:avLst/>
            <a:gdLst>
              <a:gd name="T0" fmla="*/ 9960 w 28160"/>
              <a:gd name="T1" fmla="*/ 14486 h 14779"/>
              <a:gd name="T2" fmla="*/ 10480 w 28160"/>
              <a:gd name="T3" fmla="*/ 12790 h 14779"/>
              <a:gd name="T4" fmla="*/ 9824 w 28160"/>
              <a:gd name="T5" fmla="*/ 12430 h 14779"/>
              <a:gd name="T6" fmla="*/ 5217 w 28160"/>
              <a:gd name="T7" fmla="*/ 14350 h 14779"/>
              <a:gd name="T8" fmla="*/ 3960 w 28160"/>
              <a:gd name="T9" fmla="*/ 12496 h 14779"/>
              <a:gd name="T10" fmla="*/ 2560 w 28160"/>
              <a:gd name="T11" fmla="*/ 14350 h 14779"/>
              <a:gd name="T12" fmla="*/ 1833 w 28160"/>
              <a:gd name="T13" fmla="*/ 11567 h 14779"/>
              <a:gd name="T14" fmla="*/ 160 w 28160"/>
              <a:gd name="T15" fmla="*/ 14670 h 14779"/>
              <a:gd name="T16" fmla="*/ 562 w 28160"/>
              <a:gd name="T17" fmla="*/ 11230 h 14779"/>
              <a:gd name="T18" fmla="*/ 2110 w 28160"/>
              <a:gd name="T19" fmla="*/ 10914 h 14779"/>
              <a:gd name="T20" fmla="*/ 6280 w 28160"/>
              <a:gd name="T21" fmla="*/ 11973 h 14779"/>
              <a:gd name="T22" fmla="*/ 10925 w 28160"/>
              <a:gd name="T23" fmla="*/ 12777 h 14779"/>
              <a:gd name="T24" fmla="*/ 12646 w 28160"/>
              <a:gd name="T25" fmla="*/ 14391 h 14779"/>
              <a:gd name="T26" fmla="*/ 11918 w 28160"/>
              <a:gd name="T27" fmla="*/ 11502 h 14779"/>
              <a:gd name="T28" fmla="*/ 14993 w 28160"/>
              <a:gd name="T29" fmla="*/ 13782 h 14779"/>
              <a:gd name="T30" fmla="*/ 19782 w 28160"/>
              <a:gd name="T31" fmla="*/ 9869 h 14779"/>
              <a:gd name="T32" fmla="*/ 18552 w 28160"/>
              <a:gd name="T33" fmla="*/ 9540 h 14779"/>
              <a:gd name="T34" fmla="*/ 18080 w 28160"/>
              <a:gd name="T35" fmla="*/ 6470 h 14779"/>
              <a:gd name="T36" fmla="*/ 19782 w 28160"/>
              <a:gd name="T37" fmla="*/ 9869 h 14779"/>
              <a:gd name="T38" fmla="*/ 26840 w 28160"/>
              <a:gd name="T39" fmla="*/ 9475 h 14779"/>
              <a:gd name="T40" fmla="*/ 25166 w 28160"/>
              <a:gd name="T41" fmla="*/ 9833 h 14779"/>
              <a:gd name="T42" fmla="*/ 24247 w 28160"/>
              <a:gd name="T43" fmla="*/ 9833 h 14779"/>
              <a:gd name="T44" fmla="*/ 24300 w 28160"/>
              <a:gd name="T45" fmla="*/ 6464 h 14779"/>
              <a:gd name="T46" fmla="*/ 27520 w 28160"/>
              <a:gd name="T47" fmla="*/ 7586 h 14779"/>
              <a:gd name="T48" fmla="*/ 17360 w 28160"/>
              <a:gd name="T49" fmla="*/ 4458 h 14779"/>
              <a:gd name="T50" fmla="*/ 16680 w 28160"/>
              <a:gd name="T51" fmla="*/ 9491 h 14779"/>
              <a:gd name="T52" fmla="*/ 15360 w 28160"/>
              <a:gd name="T53" fmla="*/ 9499 h 14779"/>
              <a:gd name="T54" fmla="*/ 12880 w 28160"/>
              <a:gd name="T55" fmla="*/ 6420 h 14779"/>
              <a:gd name="T56" fmla="*/ 10000 w 28160"/>
              <a:gd name="T57" fmla="*/ 2390 h 14779"/>
              <a:gd name="T58" fmla="*/ 8469 w 28160"/>
              <a:gd name="T59" fmla="*/ 6902 h 14779"/>
              <a:gd name="T60" fmla="*/ 10337 w 28160"/>
              <a:gd name="T61" fmla="*/ 9815 h 14779"/>
              <a:gd name="T62" fmla="*/ 11592 w 28160"/>
              <a:gd name="T63" fmla="*/ 7276 h 14779"/>
              <a:gd name="T64" fmla="*/ 11692 w 28160"/>
              <a:gd name="T65" fmla="*/ 9950 h 14779"/>
              <a:gd name="T66" fmla="*/ 12880 w 28160"/>
              <a:gd name="T67" fmla="*/ 9491 h 14779"/>
              <a:gd name="T68" fmla="*/ 14585 w 28160"/>
              <a:gd name="T69" fmla="*/ 9849 h 14779"/>
              <a:gd name="T70" fmla="*/ 18040 w 28160"/>
              <a:gd name="T71" fmla="*/ 9950 h 14779"/>
              <a:gd name="T72" fmla="*/ 9937 w 28160"/>
              <a:gd name="T73" fmla="*/ 6798 h 14779"/>
              <a:gd name="T74" fmla="*/ 10590 w 28160"/>
              <a:gd name="T75" fmla="*/ 7748 h 14779"/>
              <a:gd name="T76" fmla="*/ 20596 w 28160"/>
              <a:gd name="T77" fmla="*/ 9905 h 14779"/>
              <a:gd name="T78" fmla="*/ 21135 w 28160"/>
              <a:gd name="T79" fmla="*/ 9626 h 14779"/>
              <a:gd name="T80" fmla="*/ 21874 w 28160"/>
              <a:gd name="T81" fmla="*/ 6774 h 14779"/>
              <a:gd name="T82" fmla="*/ 9253 w 28160"/>
              <a:gd name="T83" fmla="*/ 161 h 14779"/>
              <a:gd name="T84" fmla="*/ 10748 w 28160"/>
              <a:gd name="T85" fmla="*/ 161 h 14779"/>
              <a:gd name="T86" fmla="*/ 10547 w 28160"/>
              <a:gd name="T87" fmla="*/ 643 h 14779"/>
              <a:gd name="T88" fmla="*/ 8080 w 28160"/>
              <a:gd name="T89" fmla="*/ 2709 h 14779"/>
              <a:gd name="T90" fmla="*/ 9320 w 28160"/>
              <a:gd name="T91" fmla="*/ 5137 h 14779"/>
              <a:gd name="T92" fmla="*/ 2548 w 28160"/>
              <a:gd name="T93" fmla="*/ 5950 h 14779"/>
              <a:gd name="T94" fmla="*/ 6600 w 28160"/>
              <a:gd name="T95" fmla="*/ 5278 h 14779"/>
              <a:gd name="T96" fmla="*/ 4267 w 28160"/>
              <a:gd name="T97" fmla="*/ 9993 h 14779"/>
              <a:gd name="T98" fmla="*/ 8040 w 28160"/>
              <a:gd name="T99" fmla="*/ 10310 h 14779"/>
              <a:gd name="T100" fmla="*/ 6225 w 28160"/>
              <a:gd name="T101" fmla="*/ 4516 h 14779"/>
              <a:gd name="T102" fmla="*/ 5320 w 28160"/>
              <a:gd name="T103" fmla="*/ 2350 h 14779"/>
              <a:gd name="T104" fmla="*/ 4389 w 28160"/>
              <a:gd name="T105" fmla="*/ 1950 h 14779"/>
              <a:gd name="T106" fmla="*/ 1816 w 28160"/>
              <a:gd name="T107" fmla="*/ 2424 h 14779"/>
              <a:gd name="T108" fmla="*/ 349 w 28160"/>
              <a:gd name="T109" fmla="*/ 2407 h 14779"/>
              <a:gd name="T110" fmla="*/ 5593 w 28160"/>
              <a:gd name="T111" fmla="*/ 6806 h 14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160" h="14779">
                <a:moveTo>
                  <a:pt x="10059" y="11165"/>
                </a:moveTo>
                <a:cubicBezTo>
                  <a:pt x="9773" y="10905"/>
                  <a:pt x="9409" y="10775"/>
                  <a:pt x="8959" y="10775"/>
                </a:cubicBezTo>
                <a:cubicBezTo>
                  <a:pt x="8412" y="10775"/>
                  <a:pt x="7988" y="10947"/>
                  <a:pt x="7683" y="11290"/>
                </a:cubicBezTo>
                <a:cubicBezTo>
                  <a:pt x="7377" y="11633"/>
                  <a:pt x="7226" y="12129"/>
                  <a:pt x="7226" y="12777"/>
                </a:cubicBezTo>
                <a:cubicBezTo>
                  <a:pt x="7226" y="13463"/>
                  <a:pt x="7371" y="13968"/>
                  <a:pt x="7661" y="14293"/>
                </a:cubicBezTo>
                <a:cubicBezTo>
                  <a:pt x="7950" y="14617"/>
                  <a:pt x="8376" y="14779"/>
                  <a:pt x="8939" y="14779"/>
                </a:cubicBezTo>
                <a:cubicBezTo>
                  <a:pt x="9362" y="14779"/>
                  <a:pt x="9703" y="14679"/>
                  <a:pt x="9960" y="14486"/>
                </a:cubicBezTo>
                <a:cubicBezTo>
                  <a:pt x="10218" y="14293"/>
                  <a:pt x="10376" y="13990"/>
                  <a:pt x="10435" y="13590"/>
                </a:cubicBezTo>
                <a:cubicBezTo>
                  <a:pt x="9872" y="13590"/>
                  <a:pt x="9872" y="13590"/>
                  <a:pt x="9872" y="13590"/>
                </a:cubicBezTo>
                <a:cubicBezTo>
                  <a:pt x="9824" y="13870"/>
                  <a:pt x="9718" y="14055"/>
                  <a:pt x="9554" y="14189"/>
                </a:cubicBezTo>
                <a:cubicBezTo>
                  <a:pt x="9391" y="14323"/>
                  <a:pt x="9189" y="14391"/>
                  <a:pt x="8947" y="14391"/>
                </a:cubicBezTo>
                <a:cubicBezTo>
                  <a:pt x="8620" y="14391"/>
                  <a:pt x="8371" y="14257"/>
                  <a:pt x="8200" y="13997"/>
                </a:cubicBezTo>
                <a:cubicBezTo>
                  <a:pt x="8028" y="13737"/>
                  <a:pt x="7940" y="13350"/>
                  <a:pt x="7934" y="12790"/>
                </a:cubicBezTo>
                <a:cubicBezTo>
                  <a:pt x="10480" y="12790"/>
                  <a:pt x="10480" y="12790"/>
                  <a:pt x="10480" y="12790"/>
                </a:cubicBezTo>
                <a:cubicBezTo>
                  <a:pt x="10480" y="12343"/>
                  <a:pt x="10480" y="12343"/>
                  <a:pt x="10480" y="12343"/>
                </a:cubicBezTo>
                <a:cubicBezTo>
                  <a:pt x="10480" y="11818"/>
                  <a:pt x="10346" y="11425"/>
                  <a:pt x="10059" y="11165"/>
                </a:cubicBezTo>
                <a:close/>
                <a:moveTo>
                  <a:pt x="7934" y="12430"/>
                </a:moveTo>
                <a:cubicBezTo>
                  <a:pt x="7951" y="12030"/>
                  <a:pt x="8046" y="11725"/>
                  <a:pt x="8220" y="11502"/>
                </a:cubicBezTo>
                <a:cubicBezTo>
                  <a:pt x="8394" y="11280"/>
                  <a:pt x="8634" y="11165"/>
                  <a:pt x="8939" y="11165"/>
                </a:cubicBezTo>
                <a:cubicBezTo>
                  <a:pt x="9223" y="11165"/>
                  <a:pt x="9441" y="11279"/>
                  <a:pt x="9591" y="11496"/>
                </a:cubicBezTo>
                <a:cubicBezTo>
                  <a:pt x="9741" y="11713"/>
                  <a:pt x="9818" y="12030"/>
                  <a:pt x="9824" y="12430"/>
                </a:cubicBezTo>
                <a:lnTo>
                  <a:pt x="7934" y="12430"/>
                </a:lnTo>
                <a:close/>
                <a:moveTo>
                  <a:pt x="6664" y="14350"/>
                </a:moveTo>
                <a:cubicBezTo>
                  <a:pt x="6920" y="14350"/>
                  <a:pt x="6920" y="14350"/>
                  <a:pt x="6920" y="14350"/>
                </a:cubicBezTo>
                <a:cubicBezTo>
                  <a:pt x="6920" y="14670"/>
                  <a:pt x="6920" y="14670"/>
                  <a:pt x="6920" y="14670"/>
                </a:cubicBezTo>
                <a:cubicBezTo>
                  <a:pt x="4880" y="14670"/>
                  <a:pt x="4880" y="14670"/>
                  <a:pt x="4880" y="14670"/>
                </a:cubicBezTo>
                <a:cubicBezTo>
                  <a:pt x="4880" y="14350"/>
                  <a:pt x="4880" y="14350"/>
                  <a:pt x="4880" y="14350"/>
                </a:cubicBezTo>
                <a:cubicBezTo>
                  <a:pt x="5217" y="14350"/>
                  <a:pt x="5217" y="14350"/>
                  <a:pt x="5217" y="14350"/>
                </a:cubicBezTo>
                <a:cubicBezTo>
                  <a:pt x="5351" y="14350"/>
                  <a:pt x="5442" y="14313"/>
                  <a:pt x="5509" y="14243"/>
                </a:cubicBezTo>
                <a:cubicBezTo>
                  <a:pt x="5576" y="14173"/>
                  <a:pt x="5600" y="14045"/>
                  <a:pt x="5600" y="13863"/>
                </a:cubicBezTo>
                <a:cubicBezTo>
                  <a:pt x="5600" y="12279"/>
                  <a:pt x="5600" y="12279"/>
                  <a:pt x="5600" y="12279"/>
                </a:cubicBezTo>
                <a:cubicBezTo>
                  <a:pt x="5600" y="11898"/>
                  <a:pt x="5550" y="11622"/>
                  <a:pt x="5426" y="11451"/>
                </a:cubicBezTo>
                <a:cubicBezTo>
                  <a:pt x="5303" y="11279"/>
                  <a:pt x="5121" y="11193"/>
                  <a:pt x="4859" y="11193"/>
                </a:cubicBezTo>
                <a:cubicBezTo>
                  <a:pt x="4569" y="11193"/>
                  <a:pt x="4349" y="11317"/>
                  <a:pt x="4191" y="11563"/>
                </a:cubicBezTo>
                <a:cubicBezTo>
                  <a:pt x="4033" y="11810"/>
                  <a:pt x="3960" y="12121"/>
                  <a:pt x="3960" y="12496"/>
                </a:cubicBezTo>
                <a:cubicBezTo>
                  <a:pt x="3960" y="13879"/>
                  <a:pt x="3960" y="13879"/>
                  <a:pt x="3960" y="13879"/>
                </a:cubicBezTo>
                <a:cubicBezTo>
                  <a:pt x="3960" y="14029"/>
                  <a:pt x="3994" y="14146"/>
                  <a:pt x="4074" y="14227"/>
                </a:cubicBezTo>
                <a:cubicBezTo>
                  <a:pt x="4154" y="14307"/>
                  <a:pt x="4285" y="14350"/>
                  <a:pt x="4478" y="14350"/>
                </a:cubicBezTo>
                <a:cubicBezTo>
                  <a:pt x="4640" y="14350"/>
                  <a:pt x="4640" y="14350"/>
                  <a:pt x="4640" y="14350"/>
                </a:cubicBezTo>
                <a:cubicBezTo>
                  <a:pt x="4640" y="14670"/>
                  <a:pt x="4640" y="14670"/>
                  <a:pt x="4640" y="14670"/>
                </a:cubicBezTo>
                <a:cubicBezTo>
                  <a:pt x="2560" y="14670"/>
                  <a:pt x="2560" y="14670"/>
                  <a:pt x="2560" y="14670"/>
                </a:cubicBezTo>
                <a:cubicBezTo>
                  <a:pt x="2560" y="14350"/>
                  <a:pt x="2560" y="14350"/>
                  <a:pt x="2560" y="14350"/>
                </a:cubicBezTo>
                <a:cubicBezTo>
                  <a:pt x="2741" y="14350"/>
                  <a:pt x="2741" y="14350"/>
                  <a:pt x="2741" y="14350"/>
                </a:cubicBezTo>
                <a:cubicBezTo>
                  <a:pt x="2934" y="14350"/>
                  <a:pt x="3075" y="14307"/>
                  <a:pt x="3155" y="14227"/>
                </a:cubicBezTo>
                <a:cubicBezTo>
                  <a:pt x="3236" y="14146"/>
                  <a:pt x="3280" y="14029"/>
                  <a:pt x="3280" y="13879"/>
                </a:cubicBezTo>
                <a:cubicBezTo>
                  <a:pt x="3280" y="12279"/>
                  <a:pt x="3280" y="12279"/>
                  <a:pt x="3280" y="12279"/>
                </a:cubicBezTo>
                <a:cubicBezTo>
                  <a:pt x="3280" y="11898"/>
                  <a:pt x="3213" y="11622"/>
                  <a:pt x="3087" y="11451"/>
                </a:cubicBezTo>
                <a:cubicBezTo>
                  <a:pt x="2961" y="11279"/>
                  <a:pt x="2760" y="11193"/>
                  <a:pt x="2492" y="11193"/>
                </a:cubicBezTo>
                <a:cubicBezTo>
                  <a:pt x="2208" y="11193"/>
                  <a:pt x="1988" y="11318"/>
                  <a:pt x="1833" y="11567"/>
                </a:cubicBezTo>
                <a:cubicBezTo>
                  <a:pt x="1677" y="11816"/>
                  <a:pt x="1600" y="12126"/>
                  <a:pt x="1600" y="12496"/>
                </a:cubicBezTo>
                <a:cubicBezTo>
                  <a:pt x="1600" y="13879"/>
                  <a:pt x="1600" y="13879"/>
                  <a:pt x="1600" y="13879"/>
                </a:cubicBezTo>
                <a:cubicBezTo>
                  <a:pt x="1600" y="14029"/>
                  <a:pt x="1640" y="14146"/>
                  <a:pt x="1720" y="14227"/>
                </a:cubicBezTo>
                <a:cubicBezTo>
                  <a:pt x="1801" y="14307"/>
                  <a:pt x="1937" y="14350"/>
                  <a:pt x="2130" y="14350"/>
                </a:cubicBezTo>
                <a:cubicBezTo>
                  <a:pt x="2280" y="14350"/>
                  <a:pt x="2280" y="14350"/>
                  <a:pt x="2280" y="14350"/>
                </a:cubicBezTo>
                <a:cubicBezTo>
                  <a:pt x="2280" y="14670"/>
                  <a:pt x="2280" y="14670"/>
                  <a:pt x="2280" y="14670"/>
                </a:cubicBezTo>
                <a:cubicBezTo>
                  <a:pt x="160" y="14670"/>
                  <a:pt x="160" y="14670"/>
                  <a:pt x="160" y="14670"/>
                </a:cubicBezTo>
                <a:cubicBezTo>
                  <a:pt x="160" y="14350"/>
                  <a:pt x="160" y="14350"/>
                  <a:pt x="160" y="14350"/>
                </a:cubicBezTo>
                <a:cubicBezTo>
                  <a:pt x="393" y="14350"/>
                  <a:pt x="393" y="14350"/>
                  <a:pt x="393" y="14350"/>
                </a:cubicBezTo>
                <a:cubicBezTo>
                  <a:pt x="586" y="14350"/>
                  <a:pt x="721" y="14307"/>
                  <a:pt x="801" y="14227"/>
                </a:cubicBezTo>
                <a:cubicBezTo>
                  <a:pt x="882" y="14146"/>
                  <a:pt x="920" y="14029"/>
                  <a:pt x="920" y="13879"/>
                </a:cubicBezTo>
                <a:cubicBezTo>
                  <a:pt x="920" y="11628"/>
                  <a:pt x="920" y="11628"/>
                  <a:pt x="920" y="11628"/>
                </a:cubicBezTo>
                <a:cubicBezTo>
                  <a:pt x="920" y="11504"/>
                  <a:pt x="897" y="11406"/>
                  <a:pt x="846" y="11336"/>
                </a:cubicBezTo>
                <a:cubicBezTo>
                  <a:pt x="795" y="11267"/>
                  <a:pt x="702" y="11230"/>
                  <a:pt x="562" y="11230"/>
                </a:cubicBezTo>
                <a:cubicBezTo>
                  <a:pt x="160" y="11230"/>
                  <a:pt x="160" y="11230"/>
                  <a:pt x="160" y="11230"/>
                </a:cubicBezTo>
                <a:cubicBezTo>
                  <a:pt x="160" y="10872"/>
                  <a:pt x="160" y="10872"/>
                  <a:pt x="160" y="10872"/>
                </a:cubicBezTo>
                <a:cubicBezTo>
                  <a:pt x="360" y="10872"/>
                  <a:pt x="576" y="10865"/>
                  <a:pt x="860" y="10852"/>
                </a:cubicBezTo>
                <a:cubicBezTo>
                  <a:pt x="1144" y="10838"/>
                  <a:pt x="1400" y="10824"/>
                  <a:pt x="1560" y="10808"/>
                </a:cubicBezTo>
                <a:cubicBezTo>
                  <a:pt x="1560" y="11390"/>
                  <a:pt x="1560" y="11390"/>
                  <a:pt x="1560" y="11390"/>
                </a:cubicBezTo>
                <a:cubicBezTo>
                  <a:pt x="1591" y="11390"/>
                  <a:pt x="1591" y="11390"/>
                  <a:pt x="1591" y="11390"/>
                </a:cubicBezTo>
                <a:cubicBezTo>
                  <a:pt x="1720" y="11190"/>
                  <a:pt x="1893" y="11010"/>
                  <a:pt x="2110" y="10914"/>
                </a:cubicBezTo>
                <a:cubicBezTo>
                  <a:pt x="2327" y="10817"/>
                  <a:pt x="2564" y="10776"/>
                  <a:pt x="2821" y="10776"/>
                </a:cubicBezTo>
                <a:cubicBezTo>
                  <a:pt x="3095" y="10776"/>
                  <a:pt x="3315" y="10825"/>
                  <a:pt x="3484" y="10924"/>
                </a:cubicBezTo>
                <a:cubicBezTo>
                  <a:pt x="3653" y="11023"/>
                  <a:pt x="3777" y="11185"/>
                  <a:pt x="3858" y="11411"/>
                </a:cubicBezTo>
                <a:cubicBezTo>
                  <a:pt x="4002" y="11201"/>
                  <a:pt x="4180" y="11043"/>
                  <a:pt x="4391" y="10936"/>
                </a:cubicBezTo>
                <a:cubicBezTo>
                  <a:pt x="4603" y="10829"/>
                  <a:pt x="4830" y="10775"/>
                  <a:pt x="5077" y="10775"/>
                </a:cubicBezTo>
                <a:cubicBezTo>
                  <a:pt x="5468" y="10775"/>
                  <a:pt x="5765" y="10873"/>
                  <a:pt x="5974" y="11069"/>
                </a:cubicBezTo>
                <a:cubicBezTo>
                  <a:pt x="6183" y="11265"/>
                  <a:pt x="6280" y="11566"/>
                  <a:pt x="6280" y="11973"/>
                </a:cubicBezTo>
                <a:cubicBezTo>
                  <a:pt x="6280" y="13887"/>
                  <a:pt x="6280" y="13887"/>
                  <a:pt x="6280" y="13887"/>
                </a:cubicBezTo>
                <a:cubicBezTo>
                  <a:pt x="6280" y="14058"/>
                  <a:pt x="6317" y="14180"/>
                  <a:pt x="6376" y="14247"/>
                </a:cubicBezTo>
                <a:cubicBezTo>
                  <a:pt x="6435" y="14314"/>
                  <a:pt x="6536" y="14350"/>
                  <a:pt x="6664" y="14350"/>
                </a:cubicBezTo>
                <a:close/>
                <a:moveTo>
                  <a:pt x="13769" y="11165"/>
                </a:moveTo>
                <a:cubicBezTo>
                  <a:pt x="13482" y="10905"/>
                  <a:pt x="13113" y="10775"/>
                  <a:pt x="12662" y="10775"/>
                </a:cubicBezTo>
                <a:cubicBezTo>
                  <a:pt x="12116" y="10775"/>
                  <a:pt x="11689" y="10947"/>
                  <a:pt x="11384" y="11290"/>
                </a:cubicBezTo>
                <a:cubicBezTo>
                  <a:pt x="11078" y="11633"/>
                  <a:pt x="10925" y="12129"/>
                  <a:pt x="10925" y="12777"/>
                </a:cubicBezTo>
                <a:cubicBezTo>
                  <a:pt x="10925" y="13463"/>
                  <a:pt x="11070" y="13968"/>
                  <a:pt x="11359" y="14293"/>
                </a:cubicBezTo>
                <a:cubicBezTo>
                  <a:pt x="11649" y="14617"/>
                  <a:pt x="12075" y="14779"/>
                  <a:pt x="12638" y="14779"/>
                </a:cubicBezTo>
                <a:cubicBezTo>
                  <a:pt x="13061" y="14779"/>
                  <a:pt x="13401" y="14679"/>
                  <a:pt x="13659" y="14486"/>
                </a:cubicBezTo>
                <a:cubicBezTo>
                  <a:pt x="13916" y="14293"/>
                  <a:pt x="14074" y="13990"/>
                  <a:pt x="14133" y="13590"/>
                </a:cubicBezTo>
                <a:cubicBezTo>
                  <a:pt x="13570" y="13590"/>
                  <a:pt x="13570" y="13590"/>
                  <a:pt x="13570" y="13590"/>
                </a:cubicBezTo>
                <a:cubicBezTo>
                  <a:pt x="13522" y="13870"/>
                  <a:pt x="13416" y="14055"/>
                  <a:pt x="13253" y="14189"/>
                </a:cubicBezTo>
                <a:cubicBezTo>
                  <a:pt x="13089" y="14323"/>
                  <a:pt x="12887" y="14391"/>
                  <a:pt x="12646" y="14391"/>
                </a:cubicBezTo>
                <a:cubicBezTo>
                  <a:pt x="12319" y="14391"/>
                  <a:pt x="12069" y="14257"/>
                  <a:pt x="11898" y="13997"/>
                </a:cubicBezTo>
                <a:cubicBezTo>
                  <a:pt x="11726" y="13737"/>
                  <a:pt x="11638" y="13350"/>
                  <a:pt x="11633" y="12790"/>
                </a:cubicBezTo>
                <a:cubicBezTo>
                  <a:pt x="14200" y="12790"/>
                  <a:pt x="14200" y="12790"/>
                  <a:pt x="14200" y="12790"/>
                </a:cubicBezTo>
                <a:cubicBezTo>
                  <a:pt x="14200" y="12343"/>
                  <a:pt x="14200" y="12343"/>
                  <a:pt x="14200" y="12343"/>
                </a:cubicBezTo>
                <a:cubicBezTo>
                  <a:pt x="14200" y="11818"/>
                  <a:pt x="14055" y="11425"/>
                  <a:pt x="13769" y="11165"/>
                </a:cubicBezTo>
                <a:close/>
                <a:moveTo>
                  <a:pt x="11633" y="12430"/>
                </a:moveTo>
                <a:cubicBezTo>
                  <a:pt x="11649" y="12030"/>
                  <a:pt x="11744" y="11725"/>
                  <a:pt x="11918" y="11502"/>
                </a:cubicBezTo>
                <a:cubicBezTo>
                  <a:pt x="12092" y="11280"/>
                  <a:pt x="12332" y="11165"/>
                  <a:pt x="12638" y="11165"/>
                </a:cubicBezTo>
                <a:cubicBezTo>
                  <a:pt x="12922" y="11165"/>
                  <a:pt x="13139" y="11279"/>
                  <a:pt x="13289" y="11496"/>
                </a:cubicBezTo>
                <a:cubicBezTo>
                  <a:pt x="13439" y="11713"/>
                  <a:pt x="13517" y="12030"/>
                  <a:pt x="13522" y="12430"/>
                </a:cubicBezTo>
                <a:lnTo>
                  <a:pt x="11633" y="12430"/>
                </a:lnTo>
                <a:close/>
                <a:moveTo>
                  <a:pt x="15050" y="13782"/>
                </a:moveTo>
                <a:cubicBezTo>
                  <a:pt x="15040" y="13782"/>
                  <a:pt x="15031" y="13783"/>
                  <a:pt x="15021" y="13783"/>
                </a:cubicBezTo>
                <a:cubicBezTo>
                  <a:pt x="15012" y="13783"/>
                  <a:pt x="15003" y="13782"/>
                  <a:pt x="14993" y="13782"/>
                </a:cubicBezTo>
                <a:lnTo>
                  <a:pt x="15050" y="13782"/>
                </a:lnTo>
                <a:close/>
                <a:moveTo>
                  <a:pt x="15451" y="14281"/>
                </a:moveTo>
                <a:cubicBezTo>
                  <a:pt x="15451" y="14613"/>
                  <a:pt x="15299" y="14779"/>
                  <a:pt x="14993" y="14779"/>
                </a:cubicBezTo>
                <a:cubicBezTo>
                  <a:pt x="14688" y="14779"/>
                  <a:pt x="14535" y="14613"/>
                  <a:pt x="14535" y="14281"/>
                </a:cubicBezTo>
                <a:cubicBezTo>
                  <a:pt x="14535" y="13959"/>
                  <a:pt x="14732" y="13793"/>
                  <a:pt x="15021" y="13783"/>
                </a:cubicBezTo>
                <a:cubicBezTo>
                  <a:pt x="15308" y="13793"/>
                  <a:pt x="15451" y="13959"/>
                  <a:pt x="15451" y="14281"/>
                </a:cubicBezTo>
                <a:close/>
                <a:moveTo>
                  <a:pt x="19782" y="9869"/>
                </a:moveTo>
                <a:cubicBezTo>
                  <a:pt x="19863" y="9917"/>
                  <a:pt x="19960" y="9947"/>
                  <a:pt x="20120" y="9957"/>
                </a:cubicBezTo>
                <a:cubicBezTo>
                  <a:pt x="20120" y="10310"/>
                  <a:pt x="20120" y="10310"/>
                  <a:pt x="20120" y="10310"/>
                </a:cubicBezTo>
                <a:cubicBezTo>
                  <a:pt x="18320" y="10310"/>
                  <a:pt x="18320" y="10310"/>
                  <a:pt x="18320" y="10310"/>
                </a:cubicBezTo>
                <a:cubicBezTo>
                  <a:pt x="18320" y="9950"/>
                  <a:pt x="18320" y="9950"/>
                  <a:pt x="18320" y="9950"/>
                </a:cubicBezTo>
                <a:cubicBezTo>
                  <a:pt x="18504" y="9950"/>
                  <a:pt x="18504" y="9950"/>
                  <a:pt x="18504" y="9950"/>
                </a:cubicBezTo>
                <a:cubicBezTo>
                  <a:pt x="18664" y="9950"/>
                  <a:pt x="18745" y="9908"/>
                  <a:pt x="18745" y="9817"/>
                </a:cubicBezTo>
                <a:cubicBezTo>
                  <a:pt x="18745" y="9774"/>
                  <a:pt x="18680" y="9684"/>
                  <a:pt x="18552" y="9540"/>
                </a:cubicBezTo>
                <a:cubicBezTo>
                  <a:pt x="17394" y="8286"/>
                  <a:pt x="17394" y="8286"/>
                  <a:pt x="17394" y="8286"/>
                </a:cubicBezTo>
                <a:cubicBezTo>
                  <a:pt x="18423" y="7241"/>
                  <a:pt x="18423" y="7241"/>
                  <a:pt x="18423" y="7241"/>
                </a:cubicBezTo>
                <a:cubicBezTo>
                  <a:pt x="18520" y="7144"/>
                  <a:pt x="18568" y="7057"/>
                  <a:pt x="18568" y="6976"/>
                </a:cubicBezTo>
                <a:cubicBezTo>
                  <a:pt x="18568" y="6928"/>
                  <a:pt x="18548" y="6893"/>
                  <a:pt x="18508" y="6866"/>
                </a:cubicBezTo>
                <a:cubicBezTo>
                  <a:pt x="18467" y="6839"/>
                  <a:pt x="18399" y="6830"/>
                  <a:pt x="18303" y="6830"/>
                </a:cubicBezTo>
                <a:cubicBezTo>
                  <a:pt x="18080" y="6830"/>
                  <a:pt x="18080" y="6830"/>
                  <a:pt x="18080" y="6830"/>
                </a:cubicBezTo>
                <a:cubicBezTo>
                  <a:pt x="18080" y="6470"/>
                  <a:pt x="18080" y="6470"/>
                  <a:pt x="18080" y="6470"/>
                </a:cubicBezTo>
                <a:cubicBezTo>
                  <a:pt x="19920" y="6470"/>
                  <a:pt x="19920" y="6470"/>
                  <a:pt x="19920" y="6470"/>
                </a:cubicBezTo>
                <a:cubicBezTo>
                  <a:pt x="19920" y="6822"/>
                  <a:pt x="19920" y="6822"/>
                  <a:pt x="19920" y="6822"/>
                </a:cubicBezTo>
                <a:cubicBezTo>
                  <a:pt x="19760" y="6827"/>
                  <a:pt x="19592" y="6855"/>
                  <a:pt x="19461" y="6906"/>
                </a:cubicBezTo>
                <a:cubicBezTo>
                  <a:pt x="19330" y="6957"/>
                  <a:pt x="19203" y="7050"/>
                  <a:pt x="19074" y="7184"/>
                </a:cubicBezTo>
                <a:cubicBezTo>
                  <a:pt x="18110" y="8156"/>
                  <a:pt x="18110" y="8156"/>
                  <a:pt x="18110" y="8156"/>
                </a:cubicBezTo>
                <a:cubicBezTo>
                  <a:pt x="19436" y="9563"/>
                  <a:pt x="19436" y="9563"/>
                  <a:pt x="19436" y="9563"/>
                </a:cubicBezTo>
                <a:cubicBezTo>
                  <a:pt x="19581" y="9719"/>
                  <a:pt x="19702" y="9821"/>
                  <a:pt x="19782" y="9869"/>
                </a:cubicBezTo>
                <a:close/>
                <a:moveTo>
                  <a:pt x="28160" y="9950"/>
                </a:moveTo>
                <a:cubicBezTo>
                  <a:pt x="28160" y="10310"/>
                  <a:pt x="28160" y="10310"/>
                  <a:pt x="28160" y="10310"/>
                </a:cubicBezTo>
                <a:cubicBezTo>
                  <a:pt x="26080" y="10310"/>
                  <a:pt x="26080" y="10310"/>
                  <a:pt x="26080" y="10310"/>
                </a:cubicBezTo>
                <a:cubicBezTo>
                  <a:pt x="26080" y="9950"/>
                  <a:pt x="26080" y="9950"/>
                  <a:pt x="26080" y="9950"/>
                </a:cubicBezTo>
                <a:cubicBezTo>
                  <a:pt x="26441" y="9950"/>
                  <a:pt x="26441" y="9950"/>
                  <a:pt x="26441" y="9950"/>
                </a:cubicBezTo>
                <a:cubicBezTo>
                  <a:pt x="26575" y="9950"/>
                  <a:pt x="26674" y="9919"/>
                  <a:pt x="26741" y="9849"/>
                </a:cubicBezTo>
                <a:cubicBezTo>
                  <a:pt x="26808" y="9780"/>
                  <a:pt x="26840" y="9657"/>
                  <a:pt x="26840" y="9475"/>
                </a:cubicBezTo>
                <a:cubicBezTo>
                  <a:pt x="26840" y="7891"/>
                  <a:pt x="26840" y="7891"/>
                  <a:pt x="26840" y="7891"/>
                </a:cubicBezTo>
                <a:cubicBezTo>
                  <a:pt x="26840" y="7511"/>
                  <a:pt x="26779" y="7235"/>
                  <a:pt x="26655" y="7063"/>
                </a:cubicBezTo>
                <a:cubicBezTo>
                  <a:pt x="26532" y="6892"/>
                  <a:pt x="26339" y="6806"/>
                  <a:pt x="26077" y="6806"/>
                </a:cubicBezTo>
                <a:cubicBezTo>
                  <a:pt x="25734" y="6806"/>
                  <a:pt x="25474" y="6928"/>
                  <a:pt x="25302" y="7172"/>
                </a:cubicBezTo>
                <a:cubicBezTo>
                  <a:pt x="25131" y="7416"/>
                  <a:pt x="25040" y="7728"/>
                  <a:pt x="25040" y="8108"/>
                </a:cubicBezTo>
                <a:cubicBezTo>
                  <a:pt x="25040" y="9491"/>
                  <a:pt x="25040" y="9491"/>
                  <a:pt x="25040" y="9491"/>
                </a:cubicBezTo>
                <a:cubicBezTo>
                  <a:pt x="25040" y="9641"/>
                  <a:pt x="25085" y="9753"/>
                  <a:pt x="25166" y="9833"/>
                </a:cubicBezTo>
                <a:cubicBezTo>
                  <a:pt x="25246" y="9913"/>
                  <a:pt x="25388" y="9950"/>
                  <a:pt x="25581" y="9950"/>
                </a:cubicBezTo>
                <a:cubicBezTo>
                  <a:pt x="25760" y="9950"/>
                  <a:pt x="25760" y="9950"/>
                  <a:pt x="25760" y="9950"/>
                </a:cubicBezTo>
                <a:cubicBezTo>
                  <a:pt x="25760" y="10310"/>
                  <a:pt x="25760" y="10310"/>
                  <a:pt x="25760" y="10310"/>
                </a:cubicBezTo>
                <a:cubicBezTo>
                  <a:pt x="23600" y="10310"/>
                  <a:pt x="23600" y="10310"/>
                  <a:pt x="23600" y="10310"/>
                </a:cubicBezTo>
                <a:cubicBezTo>
                  <a:pt x="23600" y="9950"/>
                  <a:pt x="23600" y="9950"/>
                  <a:pt x="23600" y="9950"/>
                </a:cubicBezTo>
                <a:cubicBezTo>
                  <a:pt x="23844" y="9950"/>
                  <a:pt x="23844" y="9950"/>
                  <a:pt x="23844" y="9950"/>
                </a:cubicBezTo>
                <a:cubicBezTo>
                  <a:pt x="24037" y="9950"/>
                  <a:pt x="24166" y="9913"/>
                  <a:pt x="24247" y="9833"/>
                </a:cubicBezTo>
                <a:cubicBezTo>
                  <a:pt x="24327" y="9753"/>
                  <a:pt x="24360" y="9641"/>
                  <a:pt x="24360" y="9491"/>
                </a:cubicBezTo>
                <a:cubicBezTo>
                  <a:pt x="24360" y="7240"/>
                  <a:pt x="24360" y="7240"/>
                  <a:pt x="24360" y="7240"/>
                </a:cubicBezTo>
                <a:cubicBezTo>
                  <a:pt x="24360" y="7117"/>
                  <a:pt x="24342" y="7012"/>
                  <a:pt x="24291" y="6943"/>
                </a:cubicBezTo>
                <a:cubicBezTo>
                  <a:pt x="24240" y="6873"/>
                  <a:pt x="24152" y="6830"/>
                  <a:pt x="24013" y="6830"/>
                </a:cubicBezTo>
                <a:cubicBezTo>
                  <a:pt x="23600" y="6830"/>
                  <a:pt x="23600" y="6830"/>
                  <a:pt x="23600" y="6830"/>
                </a:cubicBezTo>
                <a:cubicBezTo>
                  <a:pt x="23600" y="6484"/>
                  <a:pt x="23600" y="6484"/>
                  <a:pt x="23600" y="6484"/>
                </a:cubicBezTo>
                <a:cubicBezTo>
                  <a:pt x="23800" y="6484"/>
                  <a:pt x="24016" y="6478"/>
                  <a:pt x="24300" y="6464"/>
                </a:cubicBezTo>
                <a:cubicBezTo>
                  <a:pt x="24584" y="6451"/>
                  <a:pt x="24840" y="6436"/>
                  <a:pt x="25000" y="6420"/>
                </a:cubicBezTo>
                <a:cubicBezTo>
                  <a:pt x="25000" y="7030"/>
                  <a:pt x="25000" y="7030"/>
                  <a:pt x="25000" y="7030"/>
                </a:cubicBezTo>
                <a:cubicBezTo>
                  <a:pt x="25042" y="7030"/>
                  <a:pt x="25042" y="7030"/>
                  <a:pt x="25042" y="7030"/>
                </a:cubicBezTo>
                <a:cubicBezTo>
                  <a:pt x="25171" y="6790"/>
                  <a:pt x="25344" y="6637"/>
                  <a:pt x="25561" y="6540"/>
                </a:cubicBezTo>
                <a:cubicBezTo>
                  <a:pt x="25778" y="6444"/>
                  <a:pt x="26015" y="6388"/>
                  <a:pt x="26273" y="6388"/>
                </a:cubicBezTo>
                <a:cubicBezTo>
                  <a:pt x="26680" y="6388"/>
                  <a:pt x="26990" y="6486"/>
                  <a:pt x="27202" y="6681"/>
                </a:cubicBezTo>
                <a:cubicBezTo>
                  <a:pt x="27413" y="6877"/>
                  <a:pt x="27520" y="7178"/>
                  <a:pt x="27520" y="7586"/>
                </a:cubicBezTo>
                <a:cubicBezTo>
                  <a:pt x="27520" y="9499"/>
                  <a:pt x="27520" y="9499"/>
                  <a:pt x="27520" y="9499"/>
                </a:cubicBezTo>
                <a:cubicBezTo>
                  <a:pt x="27520" y="9671"/>
                  <a:pt x="27549" y="9786"/>
                  <a:pt x="27608" y="9853"/>
                </a:cubicBezTo>
                <a:cubicBezTo>
                  <a:pt x="27666" y="9920"/>
                  <a:pt x="27759" y="9950"/>
                  <a:pt x="27888" y="9950"/>
                </a:cubicBezTo>
                <a:lnTo>
                  <a:pt x="28160" y="9950"/>
                </a:lnTo>
                <a:close/>
                <a:moveTo>
                  <a:pt x="17474" y="9833"/>
                </a:moveTo>
                <a:cubicBezTo>
                  <a:pt x="17393" y="9753"/>
                  <a:pt x="17360" y="9641"/>
                  <a:pt x="17360" y="9491"/>
                </a:cubicBezTo>
                <a:cubicBezTo>
                  <a:pt x="17360" y="4458"/>
                  <a:pt x="17360" y="4458"/>
                  <a:pt x="17360" y="4458"/>
                </a:cubicBezTo>
                <a:cubicBezTo>
                  <a:pt x="17160" y="4474"/>
                  <a:pt x="16915" y="4489"/>
                  <a:pt x="16628" y="4502"/>
                </a:cubicBezTo>
                <a:cubicBezTo>
                  <a:pt x="16341" y="4516"/>
                  <a:pt x="16080" y="4523"/>
                  <a:pt x="15920" y="4523"/>
                </a:cubicBezTo>
                <a:cubicBezTo>
                  <a:pt x="15920" y="4870"/>
                  <a:pt x="15920" y="4870"/>
                  <a:pt x="15920" y="4870"/>
                </a:cubicBezTo>
                <a:cubicBezTo>
                  <a:pt x="16309" y="4870"/>
                  <a:pt x="16309" y="4870"/>
                  <a:pt x="16309" y="4870"/>
                </a:cubicBezTo>
                <a:cubicBezTo>
                  <a:pt x="16448" y="4870"/>
                  <a:pt x="16548" y="4912"/>
                  <a:pt x="16599" y="4982"/>
                </a:cubicBezTo>
                <a:cubicBezTo>
                  <a:pt x="16650" y="5051"/>
                  <a:pt x="16680" y="5155"/>
                  <a:pt x="16680" y="5278"/>
                </a:cubicBezTo>
                <a:cubicBezTo>
                  <a:pt x="16680" y="9491"/>
                  <a:pt x="16680" y="9491"/>
                  <a:pt x="16680" y="9491"/>
                </a:cubicBezTo>
                <a:cubicBezTo>
                  <a:pt x="16680" y="9641"/>
                  <a:pt x="16635" y="9753"/>
                  <a:pt x="16555" y="9833"/>
                </a:cubicBezTo>
                <a:cubicBezTo>
                  <a:pt x="16474" y="9913"/>
                  <a:pt x="16333" y="9950"/>
                  <a:pt x="16140" y="9950"/>
                </a:cubicBezTo>
                <a:cubicBezTo>
                  <a:pt x="16009" y="9950"/>
                  <a:pt x="16009" y="9950"/>
                  <a:pt x="16009" y="9950"/>
                </a:cubicBezTo>
                <a:cubicBezTo>
                  <a:pt x="15915" y="9950"/>
                  <a:pt x="15915" y="9950"/>
                  <a:pt x="15915" y="9950"/>
                </a:cubicBezTo>
                <a:cubicBezTo>
                  <a:pt x="15736" y="9950"/>
                  <a:pt x="15736" y="9950"/>
                  <a:pt x="15736" y="9950"/>
                </a:cubicBezTo>
                <a:cubicBezTo>
                  <a:pt x="15607" y="9950"/>
                  <a:pt x="15510" y="9920"/>
                  <a:pt x="15451" y="9853"/>
                </a:cubicBezTo>
                <a:cubicBezTo>
                  <a:pt x="15392" y="9786"/>
                  <a:pt x="15360" y="9671"/>
                  <a:pt x="15360" y="9499"/>
                </a:cubicBezTo>
                <a:cubicBezTo>
                  <a:pt x="15360" y="7586"/>
                  <a:pt x="15360" y="7586"/>
                  <a:pt x="15360" y="7586"/>
                </a:cubicBezTo>
                <a:cubicBezTo>
                  <a:pt x="15360" y="7178"/>
                  <a:pt x="15257" y="6877"/>
                  <a:pt x="15045" y="6681"/>
                </a:cubicBezTo>
                <a:cubicBezTo>
                  <a:pt x="14834" y="6486"/>
                  <a:pt x="14526" y="6388"/>
                  <a:pt x="14118" y="6388"/>
                </a:cubicBezTo>
                <a:cubicBezTo>
                  <a:pt x="13861" y="6388"/>
                  <a:pt x="13625" y="6444"/>
                  <a:pt x="13408" y="6540"/>
                </a:cubicBezTo>
                <a:cubicBezTo>
                  <a:pt x="13190" y="6637"/>
                  <a:pt x="13018" y="6790"/>
                  <a:pt x="12890" y="7030"/>
                </a:cubicBezTo>
                <a:cubicBezTo>
                  <a:pt x="12880" y="7030"/>
                  <a:pt x="12880" y="7030"/>
                  <a:pt x="12880" y="7030"/>
                </a:cubicBezTo>
                <a:cubicBezTo>
                  <a:pt x="12880" y="6420"/>
                  <a:pt x="12880" y="6420"/>
                  <a:pt x="12880" y="6420"/>
                </a:cubicBezTo>
                <a:cubicBezTo>
                  <a:pt x="12680" y="6436"/>
                  <a:pt x="12457" y="6451"/>
                  <a:pt x="12173" y="6464"/>
                </a:cubicBezTo>
                <a:cubicBezTo>
                  <a:pt x="12081" y="6468"/>
                  <a:pt x="11990" y="6472"/>
                  <a:pt x="11909" y="6475"/>
                </a:cubicBezTo>
                <a:cubicBezTo>
                  <a:pt x="11919" y="6381"/>
                  <a:pt x="11920" y="6284"/>
                  <a:pt x="11920" y="6182"/>
                </a:cubicBezTo>
                <a:cubicBezTo>
                  <a:pt x="11920" y="1833"/>
                  <a:pt x="11920" y="1833"/>
                  <a:pt x="11920" y="1833"/>
                </a:cubicBezTo>
                <a:cubicBezTo>
                  <a:pt x="11840" y="1838"/>
                  <a:pt x="11663" y="1849"/>
                  <a:pt x="11422" y="1865"/>
                </a:cubicBezTo>
                <a:cubicBezTo>
                  <a:pt x="10843" y="1908"/>
                  <a:pt x="10360" y="1929"/>
                  <a:pt x="10000" y="1929"/>
                </a:cubicBezTo>
                <a:cubicBezTo>
                  <a:pt x="10000" y="2390"/>
                  <a:pt x="10000" y="2390"/>
                  <a:pt x="10000" y="2390"/>
                </a:cubicBezTo>
                <a:cubicBezTo>
                  <a:pt x="10378" y="2390"/>
                  <a:pt x="10378" y="2390"/>
                  <a:pt x="10378" y="2390"/>
                </a:cubicBezTo>
                <a:cubicBezTo>
                  <a:pt x="10496" y="2390"/>
                  <a:pt x="10580" y="2406"/>
                  <a:pt x="10618" y="2457"/>
                </a:cubicBezTo>
                <a:cubicBezTo>
                  <a:pt x="10655" y="2508"/>
                  <a:pt x="10680" y="2586"/>
                  <a:pt x="10680" y="2709"/>
                </a:cubicBezTo>
                <a:cubicBezTo>
                  <a:pt x="10680" y="6480"/>
                  <a:pt x="10680" y="6480"/>
                  <a:pt x="10680" y="6480"/>
                </a:cubicBezTo>
                <a:cubicBezTo>
                  <a:pt x="10680" y="6535"/>
                  <a:pt x="10673" y="6586"/>
                  <a:pt x="10671" y="6634"/>
                </a:cubicBezTo>
                <a:cubicBezTo>
                  <a:pt x="10416" y="6470"/>
                  <a:pt x="10107" y="6388"/>
                  <a:pt x="9749" y="6388"/>
                </a:cubicBezTo>
                <a:cubicBezTo>
                  <a:pt x="9203" y="6388"/>
                  <a:pt x="8775" y="6559"/>
                  <a:pt x="8469" y="6902"/>
                </a:cubicBezTo>
                <a:cubicBezTo>
                  <a:pt x="8164" y="7245"/>
                  <a:pt x="8010" y="7741"/>
                  <a:pt x="8010" y="8390"/>
                </a:cubicBezTo>
                <a:cubicBezTo>
                  <a:pt x="8010" y="9076"/>
                  <a:pt x="8155" y="9581"/>
                  <a:pt x="8444" y="9905"/>
                </a:cubicBezTo>
                <a:cubicBezTo>
                  <a:pt x="8734" y="10229"/>
                  <a:pt x="9160" y="10391"/>
                  <a:pt x="9722" y="10391"/>
                </a:cubicBezTo>
                <a:cubicBezTo>
                  <a:pt x="10146" y="10391"/>
                  <a:pt x="10486" y="10305"/>
                  <a:pt x="10743" y="10112"/>
                </a:cubicBezTo>
                <a:cubicBezTo>
                  <a:pt x="11001" y="9919"/>
                  <a:pt x="11158" y="9630"/>
                  <a:pt x="11218" y="9230"/>
                </a:cubicBezTo>
                <a:cubicBezTo>
                  <a:pt x="10655" y="9230"/>
                  <a:pt x="10655" y="9230"/>
                  <a:pt x="10655" y="9230"/>
                </a:cubicBezTo>
                <a:cubicBezTo>
                  <a:pt x="10606" y="9470"/>
                  <a:pt x="10501" y="9681"/>
                  <a:pt x="10337" y="9815"/>
                </a:cubicBezTo>
                <a:cubicBezTo>
                  <a:pt x="10174" y="9949"/>
                  <a:pt x="9971" y="10011"/>
                  <a:pt x="9730" y="10011"/>
                </a:cubicBezTo>
                <a:cubicBezTo>
                  <a:pt x="9403" y="10011"/>
                  <a:pt x="9154" y="9886"/>
                  <a:pt x="8982" y="9626"/>
                </a:cubicBezTo>
                <a:cubicBezTo>
                  <a:pt x="8811" y="9366"/>
                  <a:pt x="8722" y="8950"/>
                  <a:pt x="8717" y="8430"/>
                </a:cubicBezTo>
                <a:cubicBezTo>
                  <a:pt x="11280" y="8430"/>
                  <a:pt x="11280" y="8430"/>
                  <a:pt x="11280" y="8430"/>
                </a:cubicBezTo>
                <a:cubicBezTo>
                  <a:pt x="11280" y="7955"/>
                  <a:pt x="11280" y="7955"/>
                  <a:pt x="11280" y="7955"/>
                </a:cubicBezTo>
                <a:cubicBezTo>
                  <a:pt x="11280" y="7812"/>
                  <a:pt x="11270" y="7679"/>
                  <a:pt x="11249" y="7556"/>
                </a:cubicBezTo>
                <a:cubicBezTo>
                  <a:pt x="11389" y="7482"/>
                  <a:pt x="11504" y="7383"/>
                  <a:pt x="11592" y="7276"/>
                </a:cubicBezTo>
                <a:cubicBezTo>
                  <a:pt x="11701" y="7143"/>
                  <a:pt x="11781" y="6990"/>
                  <a:pt x="11832" y="6830"/>
                </a:cubicBezTo>
                <a:cubicBezTo>
                  <a:pt x="11861" y="6830"/>
                  <a:pt x="11861" y="6830"/>
                  <a:pt x="11861" y="6830"/>
                </a:cubicBezTo>
                <a:cubicBezTo>
                  <a:pt x="12000" y="6830"/>
                  <a:pt x="12104" y="6873"/>
                  <a:pt x="12155" y="6943"/>
                </a:cubicBezTo>
                <a:cubicBezTo>
                  <a:pt x="12206" y="7012"/>
                  <a:pt x="12240" y="7117"/>
                  <a:pt x="12240" y="7240"/>
                </a:cubicBezTo>
                <a:cubicBezTo>
                  <a:pt x="12240" y="9491"/>
                  <a:pt x="12240" y="9491"/>
                  <a:pt x="12240" y="9491"/>
                </a:cubicBezTo>
                <a:cubicBezTo>
                  <a:pt x="12240" y="9641"/>
                  <a:pt x="12191" y="9753"/>
                  <a:pt x="12111" y="9833"/>
                </a:cubicBezTo>
                <a:cubicBezTo>
                  <a:pt x="12030" y="9913"/>
                  <a:pt x="11885" y="9950"/>
                  <a:pt x="11692" y="9950"/>
                </a:cubicBezTo>
                <a:cubicBezTo>
                  <a:pt x="11480" y="9950"/>
                  <a:pt x="11480" y="9950"/>
                  <a:pt x="11480" y="9950"/>
                </a:cubicBezTo>
                <a:cubicBezTo>
                  <a:pt x="11480" y="10310"/>
                  <a:pt x="11480" y="10310"/>
                  <a:pt x="11480" y="10310"/>
                </a:cubicBezTo>
                <a:cubicBezTo>
                  <a:pt x="13600" y="10310"/>
                  <a:pt x="13600" y="10310"/>
                  <a:pt x="13600" y="10310"/>
                </a:cubicBezTo>
                <a:cubicBezTo>
                  <a:pt x="13600" y="9950"/>
                  <a:pt x="13600" y="9950"/>
                  <a:pt x="13600" y="9950"/>
                </a:cubicBezTo>
                <a:cubicBezTo>
                  <a:pt x="13428" y="9950"/>
                  <a:pt x="13428" y="9950"/>
                  <a:pt x="13428" y="9950"/>
                </a:cubicBezTo>
                <a:cubicBezTo>
                  <a:pt x="13235" y="9950"/>
                  <a:pt x="13090" y="9913"/>
                  <a:pt x="13009" y="9833"/>
                </a:cubicBezTo>
                <a:cubicBezTo>
                  <a:pt x="12929" y="9753"/>
                  <a:pt x="12880" y="9641"/>
                  <a:pt x="12880" y="9491"/>
                </a:cubicBezTo>
                <a:cubicBezTo>
                  <a:pt x="12880" y="8108"/>
                  <a:pt x="12880" y="8108"/>
                  <a:pt x="12880" y="8108"/>
                </a:cubicBezTo>
                <a:cubicBezTo>
                  <a:pt x="12880" y="7728"/>
                  <a:pt x="12975" y="7416"/>
                  <a:pt x="13146" y="7172"/>
                </a:cubicBezTo>
                <a:cubicBezTo>
                  <a:pt x="13318" y="6928"/>
                  <a:pt x="13579" y="6806"/>
                  <a:pt x="13922" y="6806"/>
                </a:cubicBezTo>
                <a:cubicBezTo>
                  <a:pt x="14185" y="6806"/>
                  <a:pt x="14375" y="6892"/>
                  <a:pt x="14498" y="7063"/>
                </a:cubicBezTo>
                <a:cubicBezTo>
                  <a:pt x="14621" y="7235"/>
                  <a:pt x="14680" y="7511"/>
                  <a:pt x="14680" y="7891"/>
                </a:cubicBezTo>
                <a:cubicBezTo>
                  <a:pt x="14680" y="9475"/>
                  <a:pt x="14680" y="9475"/>
                  <a:pt x="14680" y="9475"/>
                </a:cubicBezTo>
                <a:cubicBezTo>
                  <a:pt x="14680" y="9657"/>
                  <a:pt x="14652" y="9780"/>
                  <a:pt x="14585" y="9849"/>
                </a:cubicBezTo>
                <a:cubicBezTo>
                  <a:pt x="14518" y="9919"/>
                  <a:pt x="14423" y="9950"/>
                  <a:pt x="14289" y="9950"/>
                </a:cubicBezTo>
                <a:cubicBezTo>
                  <a:pt x="13920" y="9950"/>
                  <a:pt x="13920" y="9950"/>
                  <a:pt x="13920" y="9950"/>
                </a:cubicBezTo>
                <a:cubicBezTo>
                  <a:pt x="13920" y="10310"/>
                  <a:pt x="13920" y="10310"/>
                  <a:pt x="13920" y="10310"/>
                </a:cubicBezTo>
                <a:cubicBezTo>
                  <a:pt x="15915" y="10310"/>
                  <a:pt x="15915" y="10310"/>
                  <a:pt x="15915" y="10310"/>
                </a:cubicBezTo>
                <a:cubicBezTo>
                  <a:pt x="16009" y="10310"/>
                  <a:pt x="16009" y="10310"/>
                  <a:pt x="16009" y="10310"/>
                </a:cubicBezTo>
                <a:cubicBezTo>
                  <a:pt x="18040" y="10310"/>
                  <a:pt x="18040" y="10310"/>
                  <a:pt x="18040" y="10310"/>
                </a:cubicBezTo>
                <a:cubicBezTo>
                  <a:pt x="18040" y="9950"/>
                  <a:pt x="18040" y="9950"/>
                  <a:pt x="18040" y="9950"/>
                </a:cubicBezTo>
                <a:cubicBezTo>
                  <a:pt x="17876" y="9950"/>
                  <a:pt x="17876" y="9950"/>
                  <a:pt x="17876" y="9950"/>
                </a:cubicBezTo>
                <a:cubicBezTo>
                  <a:pt x="17684" y="9950"/>
                  <a:pt x="17554" y="9913"/>
                  <a:pt x="17474" y="9833"/>
                </a:cubicBezTo>
                <a:close/>
                <a:moveTo>
                  <a:pt x="10373" y="7099"/>
                </a:moveTo>
                <a:cubicBezTo>
                  <a:pt x="10400" y="7138"/>
                  <a:pt x="10424" y="7181"/>
                  <a:pt x="10446" y="7226"/>
                </a:cubicBezTo>
                <a:cubicBezTo>
                  <a:pt x="10404" y="7243"/>
                  <a:pt x="10355" y="7252"/>
                  <a:pt x="10298" y="7252"/>
                </a:cubicBezTo>
                <a:cubicBezTo>
                  <a:pt x="10164" y="7252"/>
                  <a:pt x="10070" y="7213"/>
                  <a:pt x="10017" y="7135"/>
                </a:cubicBezTo>
                <a:cubicBezTo>
                  <a:pt x="9969" y="7066"/>
                  <a:pt x="9943" y="6953"/>
                  <a:pt x="9937" y="6798"/>
                </a:cubicBezTo>
                <a:cubicBezTo>
                  <a:pt x="10118" y="6840"/>
                  <a:pt x="10264" y="6941"/>
                  <a:pt x="10373" y="7099"/>
                </a:cubicBezTo>
                <a:close/>
                <a:moveTo>
                  <a:pt x="8717" y="8030"/>
                </a:moveTo>
                <a:cubicBezTo>
                  <a:pt x="8733" y="7630"/>
                  <a:pt x="8830" y="7331"/>
                  <a:pt x="9004" y="7108"/>
                </a:cubicBezTo>
                <a:cubicBezTo>
                  <a:pt x="9062" y="7035"/>
                  <a:pt x="9120" y="6973"/>
                  <a:pt x="9200" y="6924"/>
                </a:cubicBezTo>
                <a:cubicBezTo>
                  <a:pt x="9200" y="7622"/>
                  <a:pt x="9200" y="7622"/>
                  <a:pt x="9200" y="7622"/>
                </a:cubicBezTo>
                <a:cubicBezTo>
                  <a:pt x="9560" y="7718"/>
                  <a:pt x="9898" y="7766"/>
                  <a:pt x="10219" y="7766"/>
                </a:cubicBezTo>
                <a:cubicBezTo>
                  <a:pt x="10352" y="7766"/>
                  <a:pt x="10475" y="7761"/>
                  <a:pt x="10590" y="7748"/>
                </a:cubicBezTo>
                <a:cubicBezTo>
                  <a:pt x="10600" y="7836"/>
                  <a:pt x="10605" y="7910"/>
                  <a:pt x="10606" y="8030"/>
                </a:cubicBezTo>
                <a:lnTo>
                  <a:pt x="8717" y="8030"/>
                </a:lnTo>
                <a:close/>
                <a:moveTo>
                  <a:pt x="23007" y="6778"/>
                </a:moveTo>
                <a:cubicBezTo>
                  <a:pt x="22720" y="6518"/>
                  <a:pt x="22350" y="6388"/>
                  <a:pt x="21900" y="6388"/>
                </a:cubicBezTo>
                <a:cubicBezTo>
                  <a:pt x="21353" y="6388"/>
                  <a:pt x="20926" y="6559"/>
                  <a:pt x="20621" y="6902"/>
                </a:cubicBezTo>
                <a:cubicBezTo>
                  <a:pt x="20315" y="7245"/>
                  <a:pt x="20162" y="7741"/>
                  <a:pt x="20162" y="8390"/>
                </a:cubicBezTo>
                <a:cubicBezTo>
                  <a:pt x="20162" y="9076"/>
                  <a:pt x="20307" y="9581"/>
                  <a:pt x="20596" y="9905"/>
                </a:cubicBezTo>
                <a:cubicBezTo>
                  <a:pt x="20886" y="10229"/>
                  <a:pt x="21312" y="10391"/>
                  <a:pt x="21875" y="10391"/>
                </a:cubicBezTo>
                <a:cubicBezTo>
                  <a:pt x="22298" y="10391"/>
                  <a:pt x="22638" y="10305"/>
                  <a:pt x="22896" y="10112"/>
                </a:cubicBezTo>
                <a:cubicBezTo>
                  <a:pt x="23153" y="9919"/>
                  <a:pt x="23311" y="9630"/>
                  <a:pt x="23370" y="9230"/>
                </a:cubicBezTo>
                <a:cubicBezTo>
                  <a:pt x="22807" y="9230"/>
                  <a:pt x="22807" y="9230"/>
                  <a:pt x="22807" y="9230"/>
                </a:cubicBezTo>
                <a:cubicBezTo>
                  <a:pt x="22759" y="9470"/>
                  <a:pt x="22653" y="9681"/>
                  <a:pt x="22489" y="9815"/>
                </a:cubicBezTo>
                <a:cubicBezTo>
                  <a:pt x="22326" y="9949"/>
                  <a:pt x="22124" y="10011"/>
                  <a:pt x="21882" y="10011"/>
                </a:cubicBezTo>
                <a:cubicBezTo>
                  <a:pt x="21555" y="10011"/>
                  <a:pt x="21306" y="9886"/>
                  <a:pt x="21135" y="9626"/>
                </a:cubicBezTo>
                <a:cubicBezTo>
                  <a:pt x="20963" y="9366"/>
                  <a:pt x="20875" y="8950"/>
                  <a:pt x="20869" y="8430"/>
                </a:cubicBezTo>
                <a:cubicBezTo>
                  <a:pt x="23440" y="8430"/>
                  <a:pt x="23440" y="8430"/>
                  <a:pt x="23440" y="8430"/>
                </a:cubicBezTo>
                <a:cubicBezTo>
                  <a:pt x="23440" y="7955"/>
                  <a:pt x="23440" y="7955"/>
                  <a:pt x="23440" y="7955"/>
                </a:cubicBezTo>
                <a:cubicBezTo>
                  <a:pt x="23440" y="7430"/>
                  <a:pt x="23294" y="7038"/>
                  <a:pt x="23007" y="6778"/>
                </a:cubicBezTo>
                <a:close/>
                <a:moveTo>
                  <a:pt x="20869" y="8030"/>
                </a:moveTo>
                <a:cubicBezTo>
                  <a:pt x="20886" y="7630"/>
                  <a:pt x="20981" y="7331"/>
                  <a:pt x="21155" y="7108"/>
                </a:cubicBezTo>
                <a:cubicBezTo>
                  <a:pt x="21329" y="6886"/>
                  <a:pt x="21569" y="6774"/>
                  <a:pt x="21874" y="6774"/>
                </a:cubicBezTo>
                <a:cubicBezTo>
                  <a:pt x="22158" y="6774"/>
                  <a:pt x="22376" y="6884"/>
                  <a:pt x="22526" y="7101"/>
                </a:cubicBezTo>
                <a:cubicBezTo>
                  <a:pt x="22676" y="7318"/>
                  <a:pt x="22753" y="7630"/>
                  <a:pt x="22759" y="8030"/>
                </a:cubicBezTo>
                <a:lnTo>
                  <a:pt x="20869" y="8030"/>
                </a:lnTo>
                <a:close/>
                <a:moveTo>
                  <a:pt x="7959" y="643"/>
                </a:moveTo>
                <a:cubicBezTo>
                  <a:pt x="7959" y="429"/>
                  <a:pt x="8026" y="268"/>
                  <a:pt x="8160" y="161"/>
                </a:cubicBezTo>
                <a:cubicBezTo>
                  <a:pt x="8293" y="54"/>
                  <a:pt x="8476" y="0"/>
                  <a:pt x="8706" y="0"/>
                </a:cubicBezTo>
                <a:cubicBezTo>
                  <a:pt x="8937" y="0"/>
                  <a:pt x="9119" y="54"/>
                  <a:pt x="9253" y="161"/>
                </a:cubicBezTo>
                <a:cubicBezTo>
                  <a:pt x="9387" y="268"/>
                  <a:pt x="9454" y="429"/>
                  <a:pt x="9454" y="643"/>
                </a:cubicBezTo>
                <a:cubicBezTo>
                  <a:pt x="9454" y="858"/>
                  <a:pt x="9387" y="1018"/>
                  <a:pt x="9253" y="1126"/>
                </a:cubicBezTo>
                <a:cubicBezTo>
                  <a:pt x="9119" y="1233"/>
                  <a:pt x="8937" y="1286"/>
                  <a:pt x="8706" y="1286"/>
                </a:cubicBezTo>
                <a:cubicBezTo>
                  <a:pt x="8476" y="1286"/>
                  <a:pt x="8293" y="1233"/>
                  <a:pt x="8160" y="1126"/>
                </a:cubicBezTo>
                <a:cubicBezTo>
                  <a:pt x="8026" y="1018"/>
                  <a:pt x="7959" y="858"/>
                  <a:pt x="7959" y="643"/>
                </a:cubicBezTo>
                <a:close/>
                <a:moveTo>
                  <a:pt x="10547" y="643"/>
                </a:moveTo>
                <a:cubicBezTo>
                  <a:pt x="10547" y="429"/>
                  <a:pt x="10614" y="268"/>
                  <a:pt x="10748" y="161"/>
                </a:cubicBezTo>
                <a:cubicBezTo>
                  <a:pt x="10882" y="54"/>
                  <a:pt x="11064" y="0"/>
                  <a:pt x="11295" y="0"/>
                </a:cubicBezTo>
                <a:cubicBezTo>
                  <a:pt x="11525" y="0"/>
                  <a:pt x="11708" y="54"/>
                  <a:pt x="11842" y="161"/>
                </a:cubicBezTo>
                <a:cubicBezTo>
                  <a:pt x="11975" y="268"/>
                  <a:pt x="12043" y="429"/>
                  <a:pt x="12043" y="643"/>
                </a:cubicBezTo>
                <a:cubicBezTo>
                  <a:pt x="12043" y="858"/>
                  <a:pt x="11975" y="1018"/>
                  <a:pt x="11842" y="1126"/>
                </a:cubicBezTo>
                <a:cubicBezTo>
                  <a:pt x="11708" y="1233"/>
                  <a:pt x="11525" y="1286"/>
                  <a:pt x="11295" y="1286"/>
                </a:cubicBezTo>
                <a:cubicBezTo>
                  <a:pt x="11064" y="1286"/>
                  <a:pt x="10882" y="1233"/>
                  <a:pt x="10748" y="1126"/>
                </a:cubicBezTo>
                <a:cubicBezTo>
                  <a:pt x="10614" y="1018"/>
                  <a:pt x="10547" y="858"/>
                  <a:pt x="10547" y="643"/>
                </a:cubicBezTo>
                <a:close/>
                <a:moveTo>
                  <a:pt x="9880" y="5910"/>
                </a:moveTo>
                <a:cubicBezTo>
                  <a:pt x="7480" y="5910"/>
                  <a:pt x="7480" y="5910"/>
                  <a:pt x="7480" y="5910"/>
                </a:cubicBezTo>
                <a:cubicBezTo>
                  <a:pt x="7480" y="5470"/>
                  <a:pt x="7480" y="5470"/>
                  <a:pt x="7480" y="5470"/>
                </a:cubicBezTo>
                <a:cubicBezTo>
                  <a:pt x="7790" y="5470"/>
                  <a:pt x="7790" y="5470"/>
                  <a:pt x="7790" y="5470"/>
                </a:cubicBezTo>
                <a:cubicBezTo>
                  <a:pt x="7908" y="5470"/>
                  <a:pt x="7986" y="5447"/>
                  <a:pt x="8023" y="5396"/>
                </a:cubicBezTo>
                <a:cubicBezTo>
                  <a:pt x="8061" y="5345"/>
                  <a:pt x="8080" y="5261"/>
                  <a:pt x="8080" y="5137"/>
                </a:cubicBezTo>
                <a:cubicBezTo>
                  <a:pt x="8080" y="2709"/>
                  <a:pt x="8080" y="2709"/>
                  <a:pt x="8080" y="2709"/>
                </a:cubicBezTo>
                <a:cubicBezTo>
                  <a:pt x="8080" y="2586"/>
                  <a:pt x="8061" y="2508"/>
                  <a:pt x="8023" y="2457"/>
                </a:cubicBezTo>
                <a:cubicBezTo>
                  <a:pt x="7986" y="2406"/>
                  <a:pt x="7908" y="2390"/>
                  <a:pt x="7790" y="2390"/>
                </a:cubicBezTo>
                <a:cubicBezTo>
                  <a:pt x="7480" y="2390"/>
                  <a:pt x="7480" y="2390"/>
                  <a:pt x="7480" y="2390"/>
                </a:cubicBezTo>
                <a:cubicBezTo>
                  <a:pt x="7480" y="1929"/>
                  <a:pt x="7480" y="1929"/>
                  <a:pt x="7480" y="1929"/>
                </a:cubicBezTo>
                <a:cubicBezTo>
                  <a:pt x="7800" y="1929"/>
                  <a:pt x="8240" y="1908"/>
                  <a:pt x="8798" y="1865"/>
                </a:cubicBezTo>
                <a:cubicBezTo>
                  <a:pt x="9044" y="1849"/>
                  <a:pt x="9240" y="1838"/>
                  <a:pt x="9320" y="1833"/>
                </a:cubicBezTo>
                <a:cubicBezTo>
                  <a:pt x="9320" y="5137"/>
                  <a:pt x="9320" y="5137"/>
                  <a:pt x="9320" y="5137"/>
                </a:cubicBezTo>
                <a:cubicBezTo>
                  <a:pt x="9320" y="5261"/>
                  <a:pt x="9345" y="5345"/>
                  <a:pt x="9383" y="5396"/>
                </a:cubicBezTo>
                <a:cubicBezTo>
                  <a:pt x="9420" y="5447"/>
                  <a:pt x="9505" y="5470"/>
                  <a:pt x="9623" y="5470"/>
                </a:cubicBezTo>
                <a:cubicBezTo>
                  <a:pt x="9880" y="5470"/>
                  <a:pt x="9880" y="5470"/>
                  <a:pt x="9880" y="5470"/>
                </a:cubicBezTo>
                <a:lnTo>
                  <a:pt x="9880" y="5910"/>
                </a:lnTo>
                <a:close/>
                <a:moveTo>
                  <a:pt x="474" y="2649"/>
                </a:moveTo>
                <a:cubicBezTo>
                  <a:pt x="1479" y="5950"/>
                  <a:pt x="1479" y="5950"/>
                  <a:pt x="1479" y="5950"/>
                </a:cubicBezTo>
                <a:cubicBezTo>
                  <a:pt x="2548" y="5950"/>
                  <a:pt x="2548" y="5950"/>
                  <a:pt x="2548" y="5950"/>
                </a:cubicBezTo>
                <a:cubicBezTo>
                  <a:pt x="3649" y="3176"/>
                  <a:pt x="3649" y="3176"/>
                  <a:pt x="3649" y="3176"/>
                </a:cubicBezTo>
                <a:cubicBezTo>
                  <a:pt x="4711" y="5950"/>
                  <a:pt x="4711" y="5950"/>
                  <a:pt x="4711" y="5950"/>
                </a:cubicBezTo>
                <a:cubicBezTo>
                  <a:pt x="5788" y="5950"/>
                  <a:pt x="5788" y="5950"/>
                  <a:pt x="5788" y="5950"/>
                </a:cubicBezTo>
                <a:cubicBezTo>
                  <a:pt x="6114" y="4870"/>
                  <a:pt x="6114" y="4870"/>
                  <a:pt x="6114" y="4870"/>
                </a:cubicBezTo>
                <a:cubicBezTo>
                  <a:pt x="6253" y="4870"/>
                  <a:pt x="6253" y="4870"/>
                  <a:pt x="6253" y="4870"/>
                </a:cubicBezTo>
                <a:cubicBezTo>
                  <a:pt x="6392" y="4870"/>
                  <a:pt x="6480" y="4912"/>
                  <a:pt x="6531" y="4982"/>
                </a:cubicBezTo>
                <a:cubicBezTo>
                  <a:pt x="6582" y="5051"/>
                  <a:pt x="6600" y="5155"/>
                  <a:pt x="6600" y="5278"/>
                </a:cubicBezTo>
                <a:cubicBezTo>
                  <a:pt x="6600" y="6990"/>
                  <a:pt x="6600" y="6990"/>
                  <a:pt x="6600" y="6990"/>
                </a:cubicBezTo>
                <a:cubicBezTo>
                  <a:pt x="6598" y="6990"/>
                  <a:pt x="6598" y="6990"/>
                  <a:pt x="6598" y="6990"/>
                </a:cubicBezTo>
                <a:cubicBezTo>
                  <a:pt x="6352" y="6590"/>
                  <a:pt x="5968" y="6383"/>
                  <a:pt x="5449" y="6383"/>
                </a:cubicBezTo>
                <a:cubicBezTo>
                  <a:pt x="4955" y="6383"/>
                  <a:pt x="4556" y="6569"/>
                  <a:pt x="4251" y="6936"/>
                </a:cubicBezTo>
                <a:cubicBezTo>
                  <a:pt x="3945" y="7303"/>
                  <a:pt x="3792" y="7828"/>
                  <a:pt x="3792" y="8509"/>
                </a:cubicBezTo>
                <a:cubicBezTo>
                  <a:pt x="3792" y="8863"/>
                  <a:pt x="3835" y="9164"/>
                  <a:pt x="3921" y="9410"/>
                </a:cubicBezTo>
                <a:cubicBezTo>
                  <a:pt x="4007" y="9657"/>
                  <a:pt x="4122" y="9851"/>
                  <a:pt x="4267" y="9993"/>
                </a:cubicBezTo>
                <a:cubicBezTo>
                  <a:pt x="4412" y="10135"/>
                  <a:pt x="4572" y="10237"/>
                  <a:pt x="4749" y="10299"/>
                </a:cubicBezTo>
                <a:cubicBezTo>
                  <a:pt x="4926" y="10360"/>
                  <a:pt x="5116" y="10391"/>
                  <a:pt x="5320" y="10391"/>
                </a:cubicBezTo>
                <a:cubicBezTo>
                  <a:pt x="5604" y="10391"/>
                  <a:pt x="5868" y="10326"/>
                  <a:pt x="6112" y="10200"/>
                </a:cubicBezTo>
                <a:cubicBezTo>
                  <a:pt x="6356" y="10074"/>
                  <a:pt x="6539" y="9870"/>
                  <a:pt x="6663" y="9630"/>
                </a:cubicBezTo>
                <a:cubicBezTo>
                  <a:pt x="6680" y="9630"/>
                  <a:pt x="6680" y="9630"/>
                  <a:pt x="6680" y="9630"/>
                </a:cubicBezTo>
                <a:cubicBezTo>
                  <a:pt x="6680" y="10310"/>
                  <a:pt x="6680" y="10310"/>
                  <a:pt x="6680" y="10310"/>
                </a:cubicBezTo>
                <a:cubicBezTo>
                  <a:pt x="8040" y="10310"/>
                  <a:pt x="8040" y="10310"/>
                  <a:pt x="8040" y="10310"/>
                </a:cubicBezTo>
                <a:cubicBezTo>
                  <a:pt x="8040" y="9950"/>
                  <a:pt x="8040" y="9950"/>
                  <a:pt x="8040" y="9950"/>
                </a:cubicBezTo>
                <a:cubicBezTo>
                  <a:pt x="7764" y="9950"/>
                  <a:pt x="7764" y="9950"/>
                  <a:pt x="7764" y="9950"/>
                </a:cubicBezTo>
                <a:cubicBezTo>
                  <a:pt x="7587" y="9950"/>
                  <a:pt x="7459" y="9913"/>
                  <a:pt x="7389" y="9833"/>
                </a:cubicBezTo>
                <a:cubicBezTo>
                  <a:pt x="7320" y="9753"/>
                  <a:pt x="7280" y="9577"/>
                  <a:pt x="7280" y="9298"/>
                </a:cubicBezTo>
                <a:cubicBezTo>
                  <a:pt x="7280" y="4458"/>
                  <a:pt x="7280" y="4458"/>
                  <a:pt x="7280" y="4458"/>
                </a:cubicBezTo>
                <a:cubicBezTo>
                  <a:pt x="7080" y="4474"/>
                  <a:pt x="6844" y="4489"/>
                  <a:pt x="6557" y="4502"/>
                </a:cubicBezTo>
                <a:cubicBezTo>
                  <a:pt x="6436" y="4508"/>
                  <a:pt x="6328" y="4512"/>
                  <a:pt x="6225" y="4516"/>
                </a:cubicBezTo>
                <a:cubicBezTo>
                  <a:pt x="6752" y="2814"/>
                  <a:pt x="6752" y="2814"/>
                  <a:pt x="6752" y="2814"/>
                </a:cubicBezTo>
                <a:cubicBezTo>
                  <a:pt x="6805" y="2637"/>
                  <a:pt x="6863" y="2516"/>
                  <a:pt x="6925" y="2449"/>
                </a:cubicBezTo>
                <a:cubicBezTo>
                  <a:pt x="6987" y="2382"/>
                  <a:pt x="7080" y="2350"/>
                  <a:pt x="7203" y="2350"/>
                </a:cubicBezTo>
                <a:cubicBezTo>
                  <a:pt x="7320" y="2350"/>
                  <a:pt x="7320" y="2350"/>
                  <a:pt x="7320" y="2350"/>
                </a:cubicBezTo>
                <a:cubicBezTo>
                  <a:pt x="7320" y="1950"/>
                  <a:pt x="7320" y="1950"/>
                  <a:pt x="7320" y="1950"/>
                </a:cubicBezTo>
                <a:cubicBezTo>
                  <a:pt x="5320" y="1950"/>
                  <a:pt x="5320" y="1950"/>
                  <a:pt x="5320" y="1950"/>
                </a:cubicBezTo>
                <a:cubicBezTo>
                  <a:pt x="5320" y="2350"/>
                  <a:pt x="5320" y="2350"/>
                  <a:pt x="5320" y="2350"/>
                </a:cubicBezTo>
                <a:cubicBezTo>
                  <a:pt x="5675" y="2350"/>
                  <a:pt x="5675" y="2350"/>
                  <a:pt x="5675" y="2350"/>
                </a:cubicBezTo>
                <a:cubicBezTo>
                  <a:pt x="5884" y="2350"/>
                  <a:pt x="5989" y="2413"/>
                  <a:pt x="5989" y="2542"/>
                </a:cubicBezTo>
                <a:cubicBezTo>
                  <a:pt x="5989" y="2601"/>
                  <a:pt x="5970" y="2691"/>
                  <a:pt x="5933" y="2814"/>
                </a:cubicBezTo>
                <a:cubicBezTo>
                  <a:pt x="5917" y="2878"/>
                  <a:pt x="5917" y="2878"/>
                  <a:pt x="5917" y="2878"/>
                </a:cubicBezTo>
                <a:cubicBezTo>
                  <a:pt x="5410" y="4630"/>
                  <a:pt x="5410" y="4630"/>
                  <a:pt x="5410" y="4630"/>
                </a:cubicBezTo>
                <a:cubicBezTo>
                  <a:pt x="5394" y="4630"/>
                  <a:pt x="5394" y="4630"/>
                  <a:pt x="5394" y="4630"/>
                </a:cubicBezTo>
                <a:cubicBezTo>
                  <a:pt x="4389" y="1950"/>
                  <a:pt x="4389" y="1950"/>
                  <a:pt x="4389" y="1950"/>
                </a:cubicBezTo>
                <a:cubicBezTo>
                  <a:pt x="3336" y="1950"/>
                  <a:pt x="3336" y="1950"/>
                  <a:pt x="3336" y="1950"/>
                </a:cubicBezTo>
                <a:cubicBezTo>
                  <a:pt x="2291" y="4630"/>
                  <a:pt x="2291" y="4630"/>
                  <a:pt x="2291" y="4630"/>
                </a:cubicBezTo>
                <a:cubicBezTo>
                  <a:pt x="2275" y="4630"/>
                  <a:pt x="2275" y="4630"/>
                  <a:pt x="2275" y="4630"/>
                </a:cubicBezTo>
                <a:cubicBezTo>
                  <a:pt x="1849" y="3031"/>
                  <a:pt x="1849" y="3031"/>
                  <a:pt x="1849" y="3031"/>
                </a:cubicBezTo>
                <a:cubicBezTo>
                  <a:pt x="1824" y="2938"/>
                  <a:pt x="1824" y="2938"/>
                  <a:pt x="1824" y="2938"/>
                </a:cubicBezTo>
                <a:cubicBezTo>
                  <a:pt x="1776" y="2761"/>
                  <a:pt x="1752" y="2651"/>
                  <a:pt x="1752" y="2603"/>
                </a:cubicBezTo>
                <a:cubicBezTo>
                  <a:pt x="1752" y="2533"/>
                  <a:pt x="1773" y="2475"/>
                  <a:pt x="1816" y="2424"/>
                </a:cubicBezTo>
                <a:cubicBezTo>
                  <a:pt x="1859" y="2373"/>
                  <a:pt x="1948" y="2350"/>
                  <a:pt x="2082" y="2350"/>
                </a:cubicBezTo>
                <a:cubicBezTo>
                  <a:pt x="2400" y="2350"/>
                  <a:pt x="2400" y="2350"/>
                  <a:pt x="2400" y="2350"/>
                </a:cubicBezTo>
                <a:cubicBezTo>
                  <a:pt x="2400" y="1950"/>
                  <a:pt x="2400" y="1950"/>
                  <a:pt x="2400" y="1950"/>
                </a:cubicBezTo>
                <a:cubicBezTo>
                  <a:pt x="0" y="1950"/>
                  <a:pt x="0" y="1950"/>
                  <a:pt x="0" y="1950"/>
                </a:cubicBezTo>
                <a:cubicBezTo>
                  <a:pt x="0" y="2350"/>
                  <a:pt x="0" y="2350"/>
                  <a:pt x="0" y="2350"/>
                </a:cubicBezTo>
                <a:cubicBezTo>
                  <a:pt x="104" y="2350"/>
                  <a:pt x="104" y="2350"/>
                  <a:pt x="104" y="2350"/>
                </a:cubicBezTo>
                <a:cubicBezTo>
                  <a:pt x="222" y="2350"/>
                  <a:pt x="304" y="2370"/>
                  <a:pt x="349" y="2407"/>
                </a:cubicBezTo>
                <a:cubicBezTo>
                  <a:pt x="395" y="2445"/>
                  <a:pt x="436" y="2526"/>
                  <a:pt x="474" y="2649"/>
                </a:cubicBezTo>
                <a:close/>
                <a:moveTo>
                  <a:pt x="6365" y="9547"/>
                </a:moveTo>
                <a:cubicBezTo>
                  <a:pt x="6177" y="9831"/>
                  <a:pt x="5920" y="9973"/>
                  <a:pt x="5593" y="9973"/>
                </a:cubicBezTo>
                <a:cubicBezTo>
                  <a:pt x="5234" y="9973"/>
                  <a:pt x="4968" y="9846"/>
                  <a:pt x="4793" y="9592"/>
                </a:cubicBezTo>
                <a:cubicBezTo>
                  <a:pt x="4619" y="9337"/>
                  <a:pt x="4532" y="8934"/>
                  <a:pt x="4532" y="8382"/>
                </a:cubicBezTo>
                <a:cubicBezTo>
                  <a:pt x="4532" y="7905"/>
                  <a:pt x="4626" y="7523"/>
                  <a:pt x="4813" y="7236"/>
                </a:cubicBezTo>
                <a:cubicBezTo>
                  <a:pt x="5001" y="6949"/>
                  <a:pt x="5261" y="6806"/>
                  <a:pt x="5593" y="6806"/>
                </a:cubicBezTo>
                <a:cubicBezTo>
                  <a:pt x="5947" y="6806"/>
                  <a:pt x="6211" y="6933"/>
                  <a:pt x="6385" y="7188"/>
                </a:cubicBezTo>
                <a:cubicBezTo>
                  <a:pt x="6559" y="7442"/>
                  <a:pt x="6647" y="7848"/>
                  <a:pt x="6647" y="8406"/>
                </a:cubicBezTo>
                <a:cubicBezTo>
                  <a:pt x="6647" y="8883"/>
                  <a:pt x="6553" y="9263"/>
                  <a:pt x="6365" y="95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143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grpSp>
        <p:nvGrpSpPr>
          <p:cNvPr id="5" name="Group 4"/>
          <p:cNvGrpSpPr>
            <a:grpSpLocks noSelect="1"/>
          </p:cNvGrpSpPr>
          <p:nvPr userDrawn="1"/>
        </p:nvGrpSpPr>
        <p:grpSpPr>
          <a:xfrm>
            <a:off x="0" y="0"/>
            <a:ext cx="306000" cy="6858000"/>
            <a:chOff x="0" y="0"/>
            <a:chExt cx="306000" cy="6858000"/>
          </a:xfrm>
        </p:grpSpPr>
        <p:sp>
          <p:nvSpPr>
            <p:cNvPr id="6" name="Rectangle 5"/>
            <p:cNvSpPr>
              <a:spLocks noSelect="1"/>
            </p:cNvSpPr>
            <p:nvPr userDrawn="1"/>
          </p:nvSpPr>
          <p:spPr>
            <a:xfrm>
              <a:off x="0" y="0"/>
              <a:ext cx="306000" cy="6858000"/>
            </a:xfrm>
            <a:prstGeom prst="rect">
              <a:avLst/>
            </a:prstGeom>
            <a:solidFill>
              <a:srgbClr val="7A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306000" y="0"/>
              <a:ext cx="0" cy="68580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jdelijke aanduiding voor datum 1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B6D2B27C-EA2A-4343-86B8-503C431D1056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3" name="Tijdelijke aanduiding voor voettekst 2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 smtClean="0"/>
              <a:t>Via Invoegen | Koptekst en Voettekst Presentatietitel toevoegen</a:t>
            </a:r>
            <a:endParaRPr lang="nl-NL" noProof="1"/>
          </a:p>
        </p:txBody>
      </p:sp>
      <p:sp>
        <p:nvSpPr>
          <p:cNvPr id="4" name="Tijdelijke aanduiding voor dianummer 3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547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ij denken mee">
    <p:bg>
      <p:bgPr>
        <a:solidFill>
          <a:srgbClr val="7AB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Select="1"/>
          </p:cNvSpPr>
          <p:nvPr userDrawn="1"/>
        </p:nvSpPr>
        <p:spPr bwMode="auto">
          <a:xfrm>
            <a:off x="187325" y="1493838"/>
            <a:ext cx="6286500" cy="3298825"/>
          </a:xfrm>
          <a:custGeom>
            <a:avLst/>
            <a:gdLst>
              <a:gd name="T0" fmla="*/ 9960 w 28160"/>
              <a:gd name="T1" fmla="*/ 14486 h 14779"/>
              <a:gd name="T2" fmla="*/ 10480 w 28160"/>
              <a:gd name="T3" fmla="*/ 12790 h 14779"/>
              <a:gd name="T4" fmla="*/ 9824 w 28160"/>
              <a:gd name="T5" fmla="*/ 12430 h 14779"/>
              <a:gd name="T6" fmla="*/ 5217 w 28160"/>
              <a:gd name="T7" fmla="*/ 14350 h 14779"/>
              <a:gd name="T8" fmla="*/ 3960 w 28160"/>
              <a:gd name="T9" fmla="*/ 12496 h 14779"/>
              <a:gd name="T10" fmla="*/ 2560 w 28160"/>
              <a:gd name="T11" fmla="*/ 14350 h 14779"/>
              <a:gd name="T12" fmla="*/ 1833 w 28160"/>
              <a:gd name="T13" fmla="*/ 11567 h 14779"/>
              <a:gd name="T14" fmla="*/ 160 w 28160"/>
              <a:gd name="T15" fmla="*/ 14670 h 14779"/>
              <a:gd name="T16" fmla="*/ 562 w 28160"/>
              <a:gd name="T17" fmla="*/ 11230 h 14779"/>
              <a:gd name="T18" fmla="*/ 2110 w 28160"/>
              <a:gd name="T19" fmla="*/ 10914 h 14779"/>
              <a:gd name="T20" fmla="*/ 6280 w 28160"/>
              <a:gd name="T21" fmla="*/ 11973 h 14779"/>
              <a:gd name="T22" fmla="*/ 10925 w 28160"/>
              <a:gd name="T23" fmla="*/ 12777 h 14779"/>
              <a:gd name="T24" fmla="*/ 12646 w 28160"/>
              <a:gd name="T25" fmla="*/ 14391 h 14779"/>
              <a:gd name="T26" fmla="*/ 11918 w 28160"/>
              <a:gd name="T27" fmla="*/ 11502 h 14779"/>
              <a:gd name="T28" fmla="*/ 14993 w 28160"/>
              <a:gd name="T29" fmla="*/ 13782 h 14779"/>
              <a:gd name="T30" fmla="*/ 19782 w 28160"/>
              <a:gd name="T31" fmla="*/ 9869 h 14779"/>
              <a:gd name="T32" fmla="*/ 18552 w 28160"/>
              <a:gd name="T33" fmla="*/ 9540 h 14779"/>
              <a:gd name="T34" fmla="*/ 18080 w 28160"/>
              <a:gd name="T35" fmla="*/ 6470 h 14779"/>
              <a:gd name="T36" fmla="*/ 19782 w 28160"/>
              <a:gd name="T37" fmla="*/ 9869 h 14779"/>
              <a:gd name="T38" fmla="*/ 26840 w 28160"/>
              <a:gd name="T39" fmla="*/ 9475 h 14779"/>
              <a:gd name="T40" fmla="*/ 25166 w 28160"/>
              <a:gd name="T41" fmla="*/ 9833 h 14779"/>
              <a:gd name="T42" fmla="*/ 24247 w 28160"/>
              <a:gd name="T43" fmla="*/ 9833 h 14779"/>
              <a:gd name="T44" fmla="*/ 24300 w 28160"/>
              <a:gd name="T45" fmla="*/ 6464 h 14779"/>
              <a:gd name="T46" fmla="*/ 27520 w 28160"/>
              <a:gd name="T47" fmla="*/ 7586 h 14779"/>
              <a:gd name="T48" fmla="*/ 17360 w 28160"/>
              <a:gd name="T49" fmla="*/ 4458 h 14779"/>
              <a:gd name="T50" fmla="*/ 16680 w 28160"/>
              <a:gd name="T51" fmla="*/ 9491 h 14779"/>
              <a:gd name="T52" fmla="*/ 15360 w 28160"/>
              <a:gd name="T53" fmla="*/ 9499 h 14779"/>
              <a:gd name="T54" fmla="*/ 12880 w 28160"/>
              <a:gd name="T55" fmla="*/ 6420 h 14779"/>
              <a:gd name="T56" fmla="*/ 10000 w 28160"/>
              <a:gd name="T57" fmla="*/ 2390 h 14779"/>
              <a:gd name="T58" fmla="*/ 8469 w 28160"/>
              <a:gd name="T59" fmla="*/ 6902 h 14779"/>
              <a:gd name="T60" fmla="*/ 10337 w 28160"/>
              <a:gd name="T61" fmla="*/ 9815 h 14779"/>
              <a:gd name="T62" fmla="*/ 11592 w 28160"/>
              <a:gd name="T63" fmla="*/ 7276 h 14779"/>
              <a:gd name="T64" fmla="*/ 11692 w 28160"/>
              <a:gd name="T65" fmla="*/ 9950 h 14779"/>
              <a:gd name="T66" fmla="*/ 12880 w 28160"/>
              <a:gd name="T67" fmla="*/ 9491 h 14779"/>
              <a:gd name="T68" fmla="*/ 14585 w 28160"/>
              <a:gd name="T69" fmla="*/ 9849 h 14779"/>
              <a:gd name="T70" fmla="*/ 18040 w 28160"/>
              <a:gd name="T71" fmla="*/ 9950 h 14779"/>
              <a:gd name="T72" fmla="*/ 9937 w 28160"/>
              <a:gd name="T73" fmla="*/ 6798 h 14779"/>
              <a:gd name="T74" fmla="*/ 10590 w 28160"/>
              <a:gd name="T75" fmla="*/ 7748 h 14779"/>
              <a:gd name="T76" fmla="*/ 20596 w 28160"/>
              <a:gd name="T77" fmla="*/ 9905 h 14779"/>
              <a:gd name="T78" fmla="*/ 21135 w 28160"/>
              <a:gd name="T79" fmla="*/ 9626 h 14779"/>
              <a:gd name="T80" fmla="*/ 21874 w 28160"/>
              <a:gd name="T81" fmla="*/ 6774 h 14779"/>
              <a:gd name="T82" fmla="*/ 9253 w 28160"/>
              <a:gd name="T83" fmla="*/ 161 h 14779"/>
              <a:gd name="T84" fmla="*/ 10748 w 28160"/>
              <a:gd name="T85" fmla="*/ 161 h 14779"/>
              <a:gd name="T86" fmla="*/ 10547 w 28160"/>
              <a:gd name="T87" fmla="*/ 643 h 14779"/>
              <a:gd name="T88" fmla="*/ 8080 w 28160"/>
              <a:gd name="T89" fmla="*/ 2709 h 14779"/>
              <a:gd name="T90" fmla="*/ 9320 w 28160"/>
              <a:gd name="T91" fmla="*/ 5137 h 14779"/>
              <a:gd name="T92" fmla="*/ 2548 w 28160"/>
              <a:gd name="T93" fmla="*/ 5950 h 14779"/>
              <a:gd name="T94" fmla="*/ 6600 w 28160"/>
              <a:gd name="T95" fmla="*/ 5278 h 14779"/>
              <a:gd name="T96" fmla="*/ 4267 w 28160"/>
              <a:gd name="T97" fmla="*/ 9993 h 14779"/>
              <a:gd name="T98" fmla="*/ 8040 w 28160"/>
              <a:gd name="T99" fmla="*/ 10310 h 14779"/>
              <a:gd name="T100" fmla="*/ 6225 w 28160"/>
              <a:gd name="T101" fmla="*/ 4516 h 14779"/>
              <a:gd name="T102" fmla="*/ 5320 w 28160"/>
              <a:gd name="T103" fmla="*/ 2350 h 14779"/>
              <a:gd name="T104" fmla="*/ 4389 w 28160"/>
              <a:gd name="T105" fmla="*/ 1950 h 14779"/>
              <a:gd name="T106" fmla="*/ 1816 w 28160"/>
              <a:gd name="T107" fmla="*/ 2424 h 14779"/>
              <a:gd name="T108" fmla="*/ 349 w 28160"/>
              <a:gd name="T109" fmla="*/ 2407 h 14779"/>
              <a:gd name="T110" fmla="*/ 5593 w 28160"/>
              <a:gd name="T111" fmla="*/ 6806 h 14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160" h="14779">
                <a:moveTo>
                  <a:pt x="10059" y="11165"/>
                </a:moveTo>
                <a:cubicBezTo>
                  <a:pt x="9773" y="10905"/>
                  <a:pt x="9409" y="10775"/>
                  <a:pt x="8959" y="10775"/>
                </a:cubicBezTo>
                <a:cubicBezTo>
                  <a:pt x="8412" y="10775"/>
                  <a:pt x="7988" y="10947"/>
                  <a:pt x="7683" y="11290"/>
                </a:cubicBezTo>
                <a:cubicBezTo>
                  <a:pt x="7377" y="11633"/>
                  <a:pt x="7226" y="12129"/>
                  <a:pt x="7226" y="12777"/>
                </a:cubicBezTo>
                <a:cubicBezTo>
                  <a:pt x="7226" y="13463"/>
                  <a:pt x="7371" y="13968"/>
                  <a:pt x="7661" y="14293"/>
                </a:cubicBezTo>
                <a:cubicBezTo>
                  <a:pt x="7950" y="14617"/>
                  <a:pt x="8376" y="14779"/>
                  <a:pt x="8939" y="14779"/>
                </a:cubicBezTo>
                <a:cubicBezTo>
                  <a:pt x="9362" y="14779"/>
                  <a:pt x="9703" y="14679"/>
                  <a:pt x="9960" y="14486"/>
                </a:cubicBezTo>
                <a:cubicBezTo>
                  <a:pt x="10218" y="14293"/>
                  <a:pt x="10376" y="13990"/>
                  <a:pt x="10435" y="13590"/>
                </a:cubicBezTo>
                <a:cubicBezTo>
                  <a:pt x="9872" y="13590"/>
                  <a:pt x="9872" y="13590"/>
                  <a:pt x="9872" y="13590"/>
                </a:cubicBezTo>
                <a:cubicBezTo>
                  <a:pt x="9824" y="13870"/>
                  <a:pt x="9718" y="14055"/>
                  <a:pt x="9554" y="14189"/>
                </a:cubicBezTo>
                <a:cubicBezTo>
                  <a:pt x="9391" y="14323"/>
                  <a:pt x="9189" y="14391"/>
                  <a:pt x="8947" y="14391"/>
                </a:cubicBezTo>
                <a:cubicBezTo>
                  <a:pt x="8620" y="14391"/>
                  <a:pt x="8371" y="14257"/>
                  <a:pt x="8200" y="13997"/>
                </a:cubicBezTo>
                <a:cubicBezTo>
                  <a:pt x="8028" y="13737"/>
                  <a:pt x="7940" y="13350"/>
                  <a:pt x="7934" y="12790"/>
                </a:cubicBezTo>
                <a:cubicBezTo>
                  <a:pt x="10480" y="12790"/>
                  <a:pt x="10480" y="12790"/>
                  <a:pt x="10480" y="12790"/>
                </a:cubicBezTo>
                <a:cubicBezTo>
                  <a:pt x="10480" y="12343"/>
                  <a:pt x="10480" y="12343"/>
                  <a:pt x="10480" y="12343"/>
                </a:cubicBezTo>
                <a:cubicBezTo>
                  <a:pt x="10480" y="11818"/>
                  <a:pt x="10346" y="11425"/>
                  <a:pt x="10059" y="11165"/>
                </a:cubicBezTo>
                <a:close/>
                <a:moveTo>
                  <a:pt x="7934" y="12430"/>
                </a:moveTo>
                <a:cubicBezTo>
                  <a:pt x="7951" y="12030"/>
                  <a:pt x="8046" y="11725"/>
                  <a:pt x="8220" y="11502"/>
                </a:cubicBezTo>
                <a:cubicBezTo>
                  <a:pt x="8394" y="11280"/>
                  <a:pt x="8634" y="11165"/>
                  <a:pt x="8939" y="11165"/>
                </a:cubicBezTo>
                <a:cubicBezTo>
                  <a:pt x="9223" y="11165"/>
                  <a:pt x="9441" y="11279"/>
                  <a:pt x="9591" y="11496"/>
                </a:cubicBezTo>
                <a:cubicBezTo>
                  <a:pt x="9741" y="11713"/>
                  <a:pt x="9818" y="12030"/>
                  <a:pt x="9824" y="12430"/>
                </a:cubicBezTo>
                <a:lnTo>
                  <a:pt x="7934" y="12430"/>
                </a:lnTo>
                <a:close/>
                <a:moveTo>
                  <a:pt x="6664" y="14350"/>
                </a:moveTo>
                <a:cubicBezTo>
                  <a:pt x="6920" y="14350"/>
                  <a:pt x="6920" y="14350"/>
                  <a:pt x="6920" y="14350"/>
                </a:cubicBezTo>
                <a:cubicBezTo>
                  <a:pt x="6920" y="14670"/>
                  <a:pt x="6920" y="14670"/>
                  <a:pt x="6920" y="14670"/>
                </a:cubicBezTo>
                <a:cubicBezTo>
                  <a:pt x="4880" y="14670"/>
                  <a:pt x="4880" y="14670"/>
                  <a:pt x="4880" y="14670"/>
                </a:cubicBezTo>
                <a:cubicBezTo>
                  <a:pt x="4880" y="14350"/>
                  <a:pt x="4880" y="14350"/>
                  <a:pt x="4880" y="14350"/>
                </a:cubicBezTo>
                <a:cubicBezTo>
                  <a:pt x="5217" y="14350"/>
                  <a:pt x="5217" y="14350"/>
                  <a:pt x="5217" y="14350"/>
                </a:cubicBezTo>
                <a:cubicBezTo>
                  <a:pt x="5351" y="14350"/>
                  <a:pt x="5442" y="14313"/>
                  <a:pt x="5509" y="14243"/>
                </a:cubicBezTo>
                <a:cubicBezTo>
                  <a:pt x="5576" y="14173"/>
                  <a:pt x="5600" y="14045"/>
                  <a:pt x="5600" y="13863"/>
                </a:cubicBezTo>
                <a:cubicBezTo>
                  <a:pt x="5600" y="12279"/>
                  <a:pt x="5600" y="12279"/>
                  <a:pt x="5600" y="12279"/>
                </a:cubicBezTo>
                <a:cubicBezTo>
                  <a:pt x="5600" y="11898"/>
                  <a:pt x="5550" y="11622"/>
                  <a:pt x="5426" y="11451"/>
                </a:cubicBezTo>
                <a:cubicBezTo>
                  <a:pt x="5303" y="11279"/>
                  <a:pt x="5121" y="11193"/>
                  <a:pt x="4859" y="11193"/>
                </a:cubicBezTo>
                <a:cubicBezTo>
                  <a:pt x="4569" y="11193"/>
                  <a:pt x="4349" y="11317"/>
                  <a:pt x="4191" y="11563"/>
                </a:cubicBezTo>
                <a:cubicBezTo>
                  <a:pt x="4033" y="11810"/>
                  <a:pt x="3960" y="12121"/>
                  <a:pt x="3960" y="12496"/>
                </a:cubicBezTo>
                <a:cubicBezTo>
                  <a:pt x="3960" y="13879"/>
                  <a:pt x="3960" y="13879"/>
                  <a:pt x="3960" y="13879"/>
                </a:cubicBezTo>
                <a:cubicBezTo>
                  <a:pt x="3960" y="14029"/>
                  <a:pt x="3994" y="14146"/>
                  <a:pt x="4074" y="14227"/>
                </a:cubicBezTo>
                <a:cubicBezTo>
                  <a:pt x="4154" y="14307"/>
                  <a:pt x="4285" y="14350"/>
                  <a:pt x="4478" y="14350"/>
                </a:cubicBezTo>
                <a:cubicBezTo>
                  <a:pt x="4640" y="14350"/>
                  <a:pt x="4640" y="14350"/>
                  <a:pt x="4640" y="14350"/>
                </a:cubicBezTo>
                <a:cubicBezTo>
                  <a:pt x="4640" y="14670"/>
                  <a:pt x="4640" y="14670"/>
                  <a:pt x="4640" y="14670"/>
                </a:cubicBezTo>
                <a:cubicBezTo>
                  <a:pt x="2560" y="14670"/>
                  <a:pt x="2560" y="14670"/>
                  <a:pt x="2560" y="14670"/>
                </a:cubicBezTo>
                <a:cubicBezTo>
                  <a:pt x="2560" y="14350"/>
                  <a:pt x="2560" y="14350"/>
                  <a:pt x="2560" y="14350"/>
                </a:cubicBezTo>
                <a:cubicBezTo>
                  <a:pt x="2741" y="14350"/>
                  <a:pt x="2741" y="14350"/>
                  <a:pt x="2741" y="14350"/>
                </a:cubicBezTo>
                <a:cubicBezTo>
                  <a:pt x="2934" y="14350"/>
                  <a:pt x="3075" y="14307"/>
                  <a:pt x="3155" y="14227"/>
                </a:cubicBezTo>
                <a:cubicBezTo>
                  <a:pt x="3236" y="14146"/>
                  <a:pt x="3280" y="14029"/>
                  <a:pt x="3280" y="13879"/>
                </a:cubicBezTo>
                <a:cubicBezTo>
                  <a:pt x="3280" y="12279"/>
                  <a:pt x="3280" y="12279"/>
                  <a:pt x="3280" y="12279"/>
                </a:cubicBezTo>
                <a:cubicBezTo>
                  <a:pt x="3280" y="11898"/>
                  <a:pt x="3213" y="11622"/>
                  <a:pt x="3087" y="11451"/>
                </a:cubicBezTo>
                <a:cubicBezTo>
                  <a:pt x="2961" y="11279"/>
                  <a:pt x="2760" y="11193"/>
                  <a:pt x="2492" y="11193"/>
                </a:cubicBezTo>
                <a:cubicBezTo>
                  <a:pt x="2208" y="11193"/>
                  <a:pt x="1988" y="11318"/>
                  <a:pt x="1833" y="11567"/>
                </a:cubicBezTo>
                <a:cubicBezTo>
                  <a:pt x="1677" y="11816"/>
                  <a:pt x="1600" y="12126"/>
                  <a:pt x="1600" y="12496"/>
                </a:cubicBezTo>
                <a:cubicBezTo>
                  <a:pt x="1600" y="13879"/>
                  <a:pt x="1600" y="13879"/>
                  <a:pt x="1600" y="13879"/>
                </a:cubicBezTo>
                <a:cubicBezTo>
                  <a:pt x="1600" y="14029"/>
                  <a:pt x="1640" y="14146"/>
                  <a:pt x="1720" y="14227"/>
                </a:cubicBezTo>
                <a:cubicBezTo>
                  <a:pt x="1801" y="14307"/>
                  <a:pt x="1937" y="14350"/>
                  <a:pt x="2130" y="14350"/>
                </a:cubicBezTo>
                <a:cubicBezTo>
                  <a:pt x="2280" y="14350"/>
                  <a:pt x="2280" y="14350"/>
                  <a:pt x="2280" y="14350"/>
                </a:cubicBezTo>
                <a:cubicBezTo>
                  <a:pt x="2280" y="14670"/>
                  <a:pt x="2280" y="14670"/>
                  <a:pt x="2280" y="14670"/>
                </a:cubicBezTo>
                <a:cubicBezTo>
                  <a:pt x="160" y="14670"/>
                  <a:pt x="160" y="14670"/>
                  <a:pt x="160" y="14670"/>
                </a:cubicBezTo>
                <a:cubicBezTo>
                  <a:pt x="160" y="14350"/>
                  <a:pt x="160" y="14350"/>
                  <a:pt x="160" y="14350"/>
                </a:cubicBezTo>
                <a:cubicBezTo>
                  <a:pt x="393" y="14350"/>
                  <a:pt x="393" y="14350"/>
                  <a:pt x="393" y="14350"/>
                </a:cubicBezTo>
                <a:cubicBezTo>
                  <a:pt x="586" y="14350"/>
                  <a:pt x="721" y="14307"/>
                  <a:pt x="801" y="14227"/>
                </a:cubicBezTo>
                <a:cubicBezTo>
                  <a:pt x="882" y="14146"/>
                  <a:pt x="920" y="14029"/>
                  <a:pt x="920" y="13879"/>
                </a:cubicBezTo>
                <a:cubicBezTo>
                  <a:pt x="920" y="11628"/>
                  <a:pt x="920" y="11628"/>
                  <a:pt x="920" y="11628"/>
                </a:cubicBezTo>
                <a:cubicBezTo>
                  <a:pt x="920" y="11504"/>
                  <a:pt x="897" y="11406"/>
                  <a:pt x="846" y="11336"/>
                </a:cubicBezTo>
                <a:cubicBezTo>
                  <a:pt x="795" y="11267"/>
                  <a:pt x="702" y="11230"/>
                  <a:pt x="562" y="11230"/>
                </a:cubicBezTo>
                <a:cubicBezTo>
                  <a:pt x="160" y="11230"/>
                  <a:pt x="160" y="11230"/>
                  <a:pt x="160" y="11230"/>
                </a:cubicBezTo>
                <a:cubicBezTo>
                  <a:pt x="160" y="10872"/>
                  <a:pt x="160" y="10872"/>
                  <a:pt x="160" y="10872"/>
                </a:cubicBezTo>
                <a:cubicBezTo>
                  <a:pt x="360" y="10872"/>
                  <a:pt x="576" y="10865"/>
                  <a:pt x="860" y="10852"/>
                </a:cubicBezTo>
                <a:cubicBezTo>
                  <a:pt x="1144" y="10838"/>
                  <a:pt x="1400" y="10824"/>
                  <a:pt x="1560" y="10808"/>
                </a:cubicBezTo>
                <a:cubicBezTo>
                  <a:pt x="1560" y="11390"/>
                  <a:pt x="1560" y="11390"/>
                  <a:pt x="1560" y="11390"/>
                </a:cubicBezTo>
                <a:cubicBezTo>
                  <a:pt x="1591" y="11390"/>
                  <a:pt x="1591" y="11390"/>
                  <a:pt x="1591" y="11390"/>
                </a:cubicBezTo>
                <a:cubicBezTo>
                  <a:pt x="1720" y="11190"/>
                  <a:pt x="1893" y="11010"/>
                  <a:pt x="2110" y="10914"/>
                </a:cubicBezTo>
                <a:cubicBezTo>
                  <a:pt x="2327" y="10817"/>
                  <a:pt x="2564" y="10776"/>
                  <a:pt x="2821" y="10776"/>
                </a:cubicBezTo>
                <a:cubicBezTo>
                  <a:pt x="3095" y="10776"/>
                  <a:pt x="3315" y="10825"/>
                  <a:pt x="3484" y="10924"/>
                </a:cubicBezTo>
                <a:cubicBezTo>
                  <a:pt x="3653" y="11023"/>
                  <a:pt x="3777" y="11185"/>
                  <a:pt x="3858" y="11411"/>
                </a:cubicBezTo>
                <a:cubicBezTo>
                  <a:pt x="4002" y="11201"/>
                  <a:pt x="4180" y="11043"/>
                  <a:pt x="4391" y="10936"/>
                </a:cubicBezTo>
                <a:cubicBezTo>
                  <a:pt x="4603" y="10829"/>
                  <a:pt x="4830" y="10775"/>
                  <a:pt x="5077" y="10775"/>
                </a:cubicBezTo>
                <a:cubicBezTo>
                  <a:pt x="5468" y="10775"/>
                  <a:pt x="5765" y="10873"/>
                  <a:pt x="5974" y="11069"/>
                </a:cubicBezTo>
                <a:cubicBezTo>
                  <a:pt x="6183" y="11265"/>
                  <a:pt x="6280" y="11566"/>
                  <a:pt x="6280" y="11973"/>
                </a:cubicBezTo>
                <a:cubicBezTo>
                  <a:pt x="6280" y="13887"/>
                  <a:pt x="6280" y="13887"/>
                  <a:pt x="6280" y="13887"/>
                </a:cubicBezTo>
                <a:cubicBezTo>
                  <a:pt x="6280" y="14058"/>
                  <a:pt x="6317" y="14180"/>
                  <a:pt x="6376" y="14247"/>
                </a:cubicBezTo>
                <a:cubicBezTo>
                  <a:pt x="6435" y="14314"/>
                  <a:pt x="6536" y="14350"/>
                  <a:pt x="6664" y="14350"/>
                </a:cubicBezTo>
                <a:close/>
                <a:moveTo>
                  <a:pt x="13769" y="11165"/>
                </a:moveTo>
                <a:cubicBezTo>
                  <a:pt x="13482" y="10905"/>
                  <a:pt x="13113" y="10775"/>
                  <a:pt x="12662" y="10775"/>
                </a:cubicBezTo>
                <a:cubicBezTo>
                  <a:pt x="12116" y="10775"/>
                  <a:pt x="11689" y="10947"/>
                  <a:pt x="11384" y="11290"/>
                </a:cubicBezTo>
                <a:cubicBezTo>
                  <a:pt x="11078" y="11633"/>
                  <a:pt x="10925" y="12129"/>
                  <a:pt x="10925" y="12777"/>
                </a:cubicBezTo>
                <a:cubicBezTo>
                  <a:pt x="10925" y="13463"/>
                  <a:pt x="11070" y="13968"/>
                  <a:pt x="11359" y="14293"/>
                </a:cubicBezTo>
                <a:cubicBezTo>
                  <a:pt x="11649" y="14617"/>
                  <a:pt x="12075" y="14779"/>
                  <a:pt x="12638" y="14779"/>
                </a:cubicBezTo>
                <a:cubicBezTo>
                  <a:pt x="13061" y="14779"/>
                  <a:pt x="13401" y="14679"/>
                  <a:pt x="13659" y="14486"/>
                </a:cubicBezTo>
                <a:cubicBezTo>
                  <a:pt x="13916" y="14293"/>
                  <a:pt x="14074" y="13990"/>
                  <a:pt x="14133" y="13590"/>
                </a:cubicBezTo>
                <a:cubicBezTo>
                  <a:pt x="13570" y="13590"/>
                  <a:pt x="13570" y="13590"/>
                  <a:pt x="13570" y="13590"/>
                </a:cubicBezTo>
                <a:cubicBezTo>
                  <a:pt x="13522" y="13870"/>
                  <a:pt x="13416" y="14055"/>
                  <a:pt x="13253" y="14189"/>
                </a:cubicBezTo>
                <a:cubicBezTo>
                  <a:pt x="13089" y="14323"/>
                  <a:pt x="12887" y="14391"/>
                  <a:pt x="12646" y="14391"/>
                </a:cubicBezTo>
                <a:cubicBezTo>
                  <a:pt x="12319" y="14391"/>
                  <a:pt x="12069" y="14257"/>
                  <a:pt x="11898" y="13997"/>
                </a:cubicBezTo>
                <a:cubicBezTo>
                  <a:pt x="11726" y="13737"/>
                  <a:pt x="11638" y="13350"/>
                  <a:pt x="11633" y="12790"/>
                </a:cubicBezTo>
                <a:cubicBezTo>
                  <a:pt x="14200" y="12790"/>
                  <a:pt x="14200" y="12790"/>
                  <a:pt x="14200" y="12790"/>
                </a:cubicBezTo>
                <a:cubicBezTo>
                  <a:pt x="14200" y="12343"/>
                  <a:pt x="14200" y="12343"/>
                  <a:pt x="14200" y="12343"/>
                </a:cubicBezTo>
                <a:cubicBezTo>
                  <a:pt x="14200" y="11818"/>
                  <a:pt x="14055" y="11425"/>
                  <a:pt x="13769" y="11165"/>
                </a:cubicBezTo>
                <a:close/>
                <a:moveTo>
                  <a:pt x="11633" y="12430"/>
                </a:moveTo>
                <a:cubicBezTo>
                  <a:pt x="11649" y="12030"/>
                  <a:pt x="11744" y="11725"/>
                  <a:pt x="11918" y="11502"/>
                </a:cubicBezTo>
                <a:cubicBezTo>
                  <a:pt x="12092" y="11280"/>
                  <a:pt x="12332" y="11165"/>
                  <a:pt x="12638" y="11165"/>
                </a:cubicBezTo>
                <a:cubicBezTo>
                  <a:pt x="12922" y="11165"/>
                  <a:pt x="13139" y="11279"/>
                  <a:pt x="13289" y="11496"/>
                </a:cubicBezTo>
                <a:cubicBezTo>
                  <a:pt x="13439" y="11713"/>
                  <a:pt x="13517" y="12030"/>
                  <a:pt x="13522" y="12430"/>
                </a:cubicBezTo>
                <a:lnTo>
                  <a:pt x="11633" y="12430"/>
                </a:lnTo>
                <a:close/>
                <a:moveTo>
                  <a:pt x="15050" y="13782"/>
                </a:moveTo>
                <a:cubicBezTo>
                  <a:pt x="15040" y="13782"/>
                  <a:pt x="15031" y="13783"/>
                  <a:pt x="15021" y="13783"/>
                </a:cubicBezTo>
                <a:cubicBezTo>
                  <a:pt x="15012" y="13783"/>
                  <a:pt x="15003" y="13782"/>
                  <a:pt x="14993" y="13782"/>
                </a:cubicBezTo>
                <a:lnTo>
                  <a:pt x="15050" y="13782"/>
                </a:lnTo>
                <a:close/>
                <a:moveTo>
                  <a:pt x="15451" y="14281"/>
                </a:moveTo>
                <a:cubicBezTo>
                  <a:pt x="15451" y="14613"/>
                  <a:pt x="15299" y="14779"/>
                  <a:pt x="14993" y="14779"/>
                </a:cubicBezTo>
                <a:cubicBezTo>
                  <a:pt x="14688" y="14779"/>
                  <a:pt x="14535" y="14613"/>
                  <a:pt x="14535" y="14281"/>
                </a:cubicBezTo>
                <a:cubicBezTo>
                  <a:pt x="14535" y="13959"/>
                  <a:pt x="14732" y="13793"/>
                  <a:pt x="15021" y="13783"/>
                </a:cubicBezTo>
                <a:cubicBezTo>
                  <a:pt x="15308" y="13793"/>
                  <a:pt x="15451" y="13959"/>
                  <a:pt x="15451" y="14281"/>
                </a:cubicBezTo>
                <a:close/>
                <a:moveTo>
                  <a:pt x="19782" y="9869"/>
                </a:moveTo>
                <a:cubicBezTo>
                  <a:pt x="19863" y="9917"/>
                  <a:pt x="19960" y="9947"/>
                  <a:pt x="20120" y="9957"/>
                </a:cubicBezTo>
                <a:cubicBezTo>
                  <a:pt x="20120" y="10310"/>
                  <a:pt x="20120" y="10310"/>
                  <a:pt x="20120" y="10310"/>
                </a:cubicBezTo>
                <a:cubicBezTo>
                  <a:pt x="18320" y="10310"/>
                  <a:pt x="18320" y="10310"/>
                  <a:pt x="18320" y="10310"/>
                </a:cubicBezTo>
                <a:cubicBezTo>
                  <a:pt x="18320" y="9950"/>
                  <a:pt x="18320" y="9950"/>
                  <a:pt x="18320" y="9950"/>
                </a:cubicBezTo>
                <a:cubicBezTo>
                  <a:pt x="18504" y="9950"/>
                  <a:pt x="18504" y="9950"/>
                  <a:pt x="18504" y="9950"/>
                </a:cubicBezTo>
                <a:cubicBezTo>
                  <a:pt x="18664" y="9950"/>
                  <a:pt x="18745" y="9908"/>
                  <a:pt x="18745" y="9817"/>
                </a:cubicBezTo>
                <a:cubicBezTo>
                  <a:pt x="18745" y="9774"/>
                  <a:pt x="18680" y="9684"/>
                  <a:pt x="18552" y="9540"/>
                </a:cubicBezTo>
                <a:cubicBezTo>
                  <a:pt x="17394" y="8286"/>
                  <a:pt x="17394" y="8286"/>
                  <a:pt x="17394" y="8286"/>
                </a:cubicBezTo>
                <a:cubicBezTo>
                  <a:pt x="18423" y="7241"/>
                  <a:pt x="18423" y="7241"/>
                  <a:pt x="18423" y="7241"/>
                </a:cubicBezTo>
                <a:cubicBezTo>
                  <a:pt x="18520" y="7144"/>
                  <a:pt x="18568" y="7057"/>
                  <a:pt x="18568" y="6976"/>
                </a:cubicBezTo>
                <a:cubicBezTo>
                  <a:pt x="18568" y="6928"/>
                  <a:pt x="18548" y="6893"/>
                  <a:pt x="18508" y="6866"/>
                </a:cubicBezTo>
                <a:cubicBezTo>
                  <a:pt x="18467" y="6839"/>
                  <a:pt x="18399" y="6830"/>
                  <a:pt x="18303" y="6830"/>
                </a:cubicBezTo>
                <a:cubicBezTo>
                  <a:pt x="18080" y="6830"/>
                  <a:pt x="18080" y="6830"/>
                  <a:pt x="18080" y="6830"/>
                </a:cubicBezTo>
                <a:cubicBezTo>
                  <a:pt x="18080" y="6470"/>
                  <a:pt x="18080" y="6470"/>
                  <a:pt x="18080" y="6470"/>
                </a:cubicBezTo>
                <a:cubicBezTo>
                  <a:pt x="19920" y="6470"/>
                  <a:pt x="19920" y="6470"/>
                  <a:pt x="19920" y="6470"/>
                </a:cubicBezTo>
                <a:cubicBezTo>
                  <a:pt x="19920" y="6822"/>
                  <a:pt x="19920" y="6822"/>
                  <a:pt x="19920" y="6822"/>
                </a:cubicBezTo>
                <a:cubicBezTo>
                  <a:pt x="19760" y="6827"/>
                  <a:pt x="19592" y="6855"/>
                  <a:pt x="19461" y="6906"/>
                </a:cubicBezTo>
                <a:cubicBezTo>
                  <a:pt x="19330" y="6957"/>
                  <a:pt x="19203" y="7050"/>
                  <a:pt x="19074" y="7184"/>
                </a:cubicBezTo>
                <a:cubicBezTo>
                  <a:pt x="18110" y="8156"/>
                  <a:pt x="18110" y="8156"/>
                  <a:pt x="18110" y="8156"/>
                </a:cubicBezTo>
                <a:cubicBezTo>
                  <a:pt x="19436" y="9563"/>
                  <a:pt x="19436" y="9563"/>
                  <a:pt x="19436" y="9563"/>
                </a:cubicBezTo>
                <a:cubicBezTo>
                  <a:pt x="19581" y="9719"/>
                  <a:pt x="19702" y="9821"/>
                  <a:pt x="19782" y="9869"/>
                </a:cubicBezTo>
                <a:close/>
                <a:moveTo>
                  <a:pt x="28160" y="9950"/>
                </a:moveTo>
                <a:cubicBezTo>
                  <a:pt x="28160" y="10310"/>
                  <a:pt x="28160" y="10310"/>
                  <a:pt x="28160" y="10310"/>
                </a:cubicBezTo>
                <a:cubicBezTo>
                  <a:pt x="26080" y="10310"/>
                  <a:pt x="26080" y="10310"/>
                  <a:pt x="26080" y="10310"/>
                </a:cubicBezTo>
                <a:cubicBezTo>
                  <a:pt x="26080" y="9950"/>
                  <a:pt x="26080" y="9950"/>
                  <a:pt x="26080" y="9950"/>
                </a:cubicBezTo>
                <a:cubicBezTo>
                  <a:pt x="26441" y="9950"/>
                  <a:pt x="26441" y="9950"/>
                  <a:pt x="26441" y="9950"/>
                </a:cubicBezTo>
                <a:cubicBezTo>
                  <a:pt x="26575" y="9950"/>
                  <a:pt x="26674" y="9919"/>
                  <a:pt x="26741" y="9849"/>
                </a:cubicBezTo>
                <a:cubicBezTo>
                  <a:pt x="26808" y="9780"/>
                  <a:pt x="26840" y="9657"/>
                  <a:pt x="26840" y="9475"/>
                </a:cubicBezTo>
                <a:cubicBezTo>
                  <a:pt x="26840" y="7891"/>
                  <a:pt x="26840" y="7891"/>
                  <a:pt x="26840" y="7891"/>
                </a:cubicBezTo>
                <a:cubicBezTo>
                  <a:pt x="26840" y="7511"/>
                  <a:pt x="26779" y="7235"/>
                  <a:pt x="26655" y="7063"/>
                </a:cubicBezTo>
                <a:cubicBezTo>
                  <a:pt x="26532" y="6892"/>
                  <a:pt x="26339" y="6806"/>
                  <a:pt x="26077" y="6806"/>
                </a:cubicBezTo>
                <a:cubicBezTo>
                  <a:pt x="25734" y="6806"/>
                  <a:pt x="25474" y="6928"/>
                  <a:pt x="25302" y="7172"/>
                </a:cubicBezTo>
                <a:cubicBezTo>
                  <a:pt x="25131" y="7416"/>
                  <a:pt x="25040" y="7728"/>
                  <a:pt x="25040" y="8108"/>
                </a:cubicBezTo>
                <a:cubicBezTo>
                  <a:pt x="25040" y="9491"/>
                  <a:pt x="25040" y="9491"/>
                  <a:pt x="25040" y="9491"/>
                </a:cubicBezTo>
                <a:cubicBezTo>
                  <a:pt x="25040" y="9641"/>
                  <a:pt x="25085" y="9753"/>
                  <a:pt x="25166" y="9833"/>
                </a:cubicBezTo>
                <a:cubicBezTo>
                  <a:pt x="25246" y="9913"/>
                  <a:pt x="25388" y="9950"/>
                  <a:pt x="25581" y="9950"/>
                </a:cubicBezTo>
                <a:cubicBezTo>
                  <a:pt x="25760" y="9950"/>
                  <a:pt x="25760" y="9950"/>
                  <a:pt x="25760" y="9950"/>
                </a:cubicBezTo>
                <a:cubicBezTo>
                  <a:pt x="25760" y="10310"/>
                  <a:pt x="25760" y="10310"/>
                  <a:pt x="25760" y="10310"/>
                </a:cubicBezTo>
                <a:cubicBezTo>
                  <a:pt x="23600" y="10310"/>
                  <a:pt x="23600" y="10310"/>
                  <a:pt x="23600" y="10310"/>
                </a:cubicBezTo>
                <a:cubicBezTo>
                  <a:pt x="23600" y="9950"/>
                  <a:pt x="23600" y="9950"/>
                  <a:pt x="23600" y="9950"/>
                </a:cubicBezTo>
                <a:cubicBezTo>
                  <a:pt x="23844" y="9950"/>
                  <a:pt x="23844" y="9950"/>
                  <a:pt x="23844" y="9950"/>
                </a:cubicBezTo>
                <a:cubicBezTo>
                  <a:pt x="24037" y="9950"/>
                  <a:pt x="24166" y="9913"/>
                  <a:pt x="24247" y="9833"/>
                </a:cubicBezTo>
                <a:cubicBezTo>
                  <a:pt x="24327" y="9753"/>
                  <a:pt x="24360" y="9641"/>
                  <a:pt x="24360" y="9491"/>
                </a:cubicBezTo>
                <a:cubicBezTo>
                  <a:pt x="24360" y="7240"/>
                  <a:pt x="24360" y="7240"/>
                  <a:pt x="24360" y="7240"/>
                </a:cubicBezTo>
                <a:cubicBezTo>
                  <a:pt x="24360" y="7117"/>
                  <a:pt x="24342" y="7012"/>
                  <a:pt x="24291" y="6943"/>
                </a:cubicBezTo>
                <a:cubicBezTo>
                  <a:pt x="24240" y="6873"/>
                  <a:pt x="24152" y="6830"/>
                  <a:pt x="24013" y="6830"/>
                </a:cubicBezTo>
                <a:cubicBezTo>
                  <a:pt x="23600" y="6830"/>
                  <a:pt x="23600" y="6830"/>
                  <a:pt x="23600" y="6830"/>
                </a:cubicBezTo>
                <a:cubicBezTo>
                  <a:pt x="23600" y="6484"/>
                  <a:pt x="23600" y="6484"/>
                  <a:pt x="23600" y="6484"/>
                </a:cubicBezTo>
                <a:cubicBezTo>
                  <a:pt x="23800" y="6484"/>
                  <a:pt x="24016" y="6478"/>
                  <a:pt x="24300" y="6464"/>
                </a:cubicBezTo>
                <a:cubicBezTo>
                  <a:pt x="24584" y="6451"/>
                  <a:pt x="24840" y="6436"/>
                  <a:pt x="25000" y="6420"/>
                </a:cubicBezTo>
                <a:cubicBezTo>
                  <a:pt x="25000" y="7030"/>
                  <a:pt x="25000" y="7030"/>
                  <a:pt x="25000" y="7030"/>
                </a:cubicBezTo>
                <a:cubicBezTo>
                  <a:pt x="25042" y="7030"/>
                  <a:pt x="25042" y="7030"/>
                  <a:pt x="25042" y="7030"/>
                </a:cubicBezTo>
                <a:cubicBezTo>
                  <a:pt x="25171" y="6790"/>
                  <a:pt x="25344" y="6637"/>
                  <a:pt x="25561" y="6540"/>
                </a:cubicBezTo>
                <a:cubicBezTo>
                  <a:pt x="25778" y="6444"/>
                  <a:pt x="26015" y="6388"/>
                  <a:pt x="26273" y="6388"/>
                </a:cubicBezTo>
                <a:cubicBezTo>
                  <a:pt x="26680" y="6388"/>
                  <a:pt x="26990" y="6486"/>
                  <a:pt x="27202" y="6681"/>
                </a:cubicBezTo>
                <a:cubicBezTo>
                  <a:pt x="27413" y="6877"/>
                  <a:pt x="27520" y="7178"/>
                  <a:pt x="27520" y="7586"/>
                </a:cubicBezTo>
                <a:cubicBezTo>
                  <a:pt x="27520" y="9499"/>
                  <a:pt x="27520" y="9499"/>
                  <a:pt x="27520" y="9499"/>
                </a:cubicBezTo>
                <a:cubicBezTo>
                  <a:pt x="27520" y="9671"/>
                  <a:pt x="27549" y="9786"/>
                  <a:pt x="27608" y="9853"/>
                </a:cubicBezTo>
                <a:cubicBezTo>
                  <a:pt x="27666" y="9920"/>
                  <a:pt x="27759" y="9950"/>
                  <a:pt x="27888" y="9950"/>
                </a:cubicBezTo>
                <a:lnTo>
                  <a:pt x="28160" y="9950"/>
                </a:lnTo>
                <a:close/>
                <a:moveTo>
                  <a:pt x="17474" y="9833"/>
                </a:moveTo>
                <a:cubicBezTo>
                  <a:pt x="17393" y="9753"/>
                  <a:pt x="17360" y="9641"/>
                  <a:pt x="17360" y="9491"/>
                </a:cubicBezTo>
                <a:cubicBezTo>
                  <a:pt x="17360" y="4458"/>
                  <a:pt x="17360" y="4458"/>
                  <a:pt x="17360" y="4458"/>
                </a:cubicBezTo>
                <a:cubicBezTo>
                  <a:pt x="17160" y="4474"/>
                  <a:pt x="16915" y="4489"/>
                  <a:pt x="16628" y="4502"/>
                </a:cubicBezTo>
                <a:cubicBezTo>
                  <a:pt x="16341" y="4516"/>
                  <a:pt x="16080" y="4523"/>
                  <a:pt x="15920" y="4523"/>
                </a:cubicBezTo>
                <a:cubicBezTo>
                  <a:pt x="15920" y="4870"/>
                  <a:pt x="15920" y="4870"/>
                  <a:pt x="15920" y="4870"/>
                </a:cubicBezTo>
                <a:cubicBezTo>
                  <a:pt x="16309" y="4870"/>
                  <a:pt x="16309" y="4870"/>
                  <a:pt x="16309" y="4870"/>
                </a:cubicBezTo>
                <a:cubicBezTo>
                  <a:pt x="16448" y="4870"/>
                  <a:pt x="16548" y="4912"/>
                  <a:pt x="16599" y="4982"/>
                </a:cubicBezTo>
                <a:cubicBezTo>
                  <a:pt x="16650" y="5051"/>
                  <a:pt x="16680" y="5155"/>
                  <a:pt x="16680" y="5278"/>
                </a:cubicBezTo>
                <a:cubicBezTo>
                  <a:pt x="16680" y="9491"/>
                  <a:pt x="16680" y="9491"/>
                  <a:pt x="16680" y="9491"/>
                </a:cubicBezTo>
                <a:cubicBezTo>
                  <a:pt x="16680" y="9641"/>
                  <a:pt x="16635" y="9753"/>
                  <a:pt x="16555" y="9833"/>
                </a:cubicBezTo>
                <a:cubicBezTo>
                  <a:pt x="16474" y="9913"/>
                  <a:pt x="16333" y="9950"/>
                  <a:pt x="16140" y="9950"/>
                </a:cubicBezTo>
                <a:cubicBezTo>
                  <a:pt x="16009" y="9950"/>
                  <a:pt x="16009" y="9950"/>
                  <a:pt x="16009" y="9950"/>
                </a:cubicBezTo>
                <a:cubicBezTo>
                  <a:pt x="15915" y="9950"/>
                  <a:pt x="15915" y="9950"/>
                  <a:pt x="15915" y="9950"/>
                </a:cubicBezTo>
                <a:cubicBezTo>
                  <a:pt x="15736" y="9950"/>
                  <a:pt x="15736" y="9950"/>
                  <a:pt x="15736" y="9950"/>
                </a:cubicBezTo>
                <a:cubicBezTo>
                  <a:pt x="15607" y="9950"/>
                  <a:pt x="15510" y="9920"/>
                  <a:pt x="15451" y="9853"/>
                </a:cubicBezTo>
                <a:cubicBezTo>
                  <a:pt x="15392" y="9786"/>
                  <a:pt x="15360" y="9671"/>
                  <a:pt x="15360" y="9499"/>
                </a:cubicBezTo>
                <a:cubicBezTo>
                  <a:pt x="15360" y="7586"/>
                  <a:pt x="15360" y="7586"/>
                  <a:pt x="15360" y="7586"/>
                </a:cubicBezTo>
                <a:cubicBezTo>
                  <a:pt x="15360" y="7178"/>
                  <a:pt x="15257" y="6877"/>
                  <a:pt x="15045" y="6681"/>
                </a:cubicBezTo>
                <a:cubicBezTo>
                  <a:pt x="14834" y="6486"/>
                  <a:pt x="14526" y="6388"/>
                  <a:pt x="14118" y="6388"/>
                </a:cubicBezTo>
                <a:cubicBezTo>
                  <a:pt x="13861" y="6388"/>
                  <a:pt x="13625" y="6444"/>
                  <a:pt x="13408" y="6540"/>
                </a:cubicBezTo>
                <a:cubicBezTo>
                  <a:pt x="13190" y="6637"/>
                  <a:pt x="13018" y="6790"/>
                  <a:pt x="12890" y="7030"/>
                </a:cubicBezTo>
                <a:cubicBezTo>
                  <a:pt x="12880" y="7030"/>
                  <a:pt x="12880" y="7030"/>
                  <a:pt x="12880" y="7030"/>
                </a:cubicBezTo>
                <a:cubicBezTo>
                  <a:pt x="12880" y="6420"/>
                  <a:pt x="12880" y="6420"/>
                  <a:pt x="12880" y="6420"/>
                </a:cubicBezTo>
                <a:cubicBezTo>
                  <a:pt x="12680" y="6436"/>
                  <a:pt x="12457" y="6451"/>
                  <a:pt x="12173" y="6464"/>
                </a:cubicBezTo>
                <a:cubicBezTo>
                  <a:pt x="12081" y="6468"/>
                  <a:pt x="11990" y="6472"/>
                  <a:pt x="11909" y="6475"/>
                </a:cubicBezTo>
                <a:cubicBezTo>
                  <a:pt x="11919" y="6381"/>
                  <a:pt x="11920" y="6284"/>
                  <a:pt x="11920" y="6182"/>
                </a:cubicBezTo>
                <a:cubicBezTo>
                  <a:pt x="11920" y="1833"/>
                  <a:pt x="11920" y="1833"/>
                  <a:pt x="11920" y="1833"/>
                </a:cubicBezTo>
                <a:cubicBezTo>
                  <a:pt x="11840" y="1838"/>
                  <a:pt x="11663" y="1849"/>
                  <a:pt x="11422" y="1865"/>
                </a:cubicBezTo>
                <a:cubicBezTo>
                  <a:pt x="10843" y="1908"/>
                  <a:pt x="10360" y="1929"/>
                  <a:pt x="10000" y="1929"/>
                </a:cubicBezTo>
                <a:cubicBezTo>
                  <a:pt x="10000" y="2390"/>
                  <a:pt x="10000" y="2390"/>
                  <a:pt x="10000" y="2390"/>
                </a:cubicBezTo>
                <a:cubicBezTo>
                  <a:pt x="10378" y="2390"/>
                  <a:pt x="10378" y="2390"/>
                  <a:pt x="10378" y="2390"/>
                </a:cubicBezTo>
                <a:cubicBezTo>
                  <a:pt x="10496" y="2390"/>
                  <a:pt x="10580" y="2406"/>
                  <a:pt x="10618" y="2457"/>
                </a:cubicBezTo>
                <a:cubicBezTo>
                  <a:pt x="10655" y="2508"/>
                  <a:pt x="10680" y="2586"/>
                  <a:pt x="10680" y="2709"/>
                </a:cubicBezTo>
                <a:cubicBezTo>
                  <a:pt x="10680" y="6480"/>
                  <a:pt x="10680" y="6480"/>
                  <a:pt x="10680" y="6480"/>
                </a:cubicBezTo>
                <a:cubicBezTo>
                  <a:pt x="10680" y="6535"/>
                  <a:pt x="10673" y="6586"/>
                  <a:pt x="10671" y="6634"/>
                </a:cubicBezTo>
                <a:cubicBezTo>
                  <a:pt x="10416" y="6470"/>
                  <a:pt x="10107" y="6388"/>
                  <a:pt x="9749" y="6388"/>
                </a:cubicBezTo>
                <a:cubicBezTo>
                  <a:pt x="9203" y="6388"/>
                  <a:pt x="8775" y="6559"/>
                  <a:pt x="8469" y="6902"/>
                </a:cubicBezTo>
                <a:cubicBezTo>
                  <a:pt x="8164" y="7245"/>
                  <a:pt x="8010" y="7741"/>
                  <a:pt x="8010" y="8390"/>
                </a:cubicBezTo>
                <a:cubicBezTo>
                  <a:pt x="8010" y="9076"/>
                  <a:pt x="8155" y="9581"/>
                  <a:pt x="8444" y="9905"/>
                </a:cubicBezTo>
                <a:cubicBezTo>
                  <a:pt x="8734" y="10229"/>
                  <a:pt x="9160" y="10391"/>
                  <a:pt x="9722" y="10391"/>
                </a:cubicBezTo>
                <a:cubicBezTo>
                  <a:pt x="10146" y="10391"/>
                  <a:pt x="10486" y="10305"/>
                  <a:pt x="10743" y="10112"/>
                </a:cubicBezTo>
                <a:cubicBezTo>
                  <a:pt x="11001" y="9919"/>
                  <a:pt x="11158" y="9630"/>
                  <a:pt x="11218" y="9230"/>
                </a:cubicBezTo>
                <a:cubicBezTo>
                  <a:pt x="10655" y="9230"/>
                  <a:pt x="10655" y="9230"/>
                  <a:pt x="10655" y="9230"/>
                </a:cubicBezTo>
                <a:cubicBezTo>
                  <a:pt x="10606" y="9470"/>
                  <a:pt x="10501" y="9681"/>
                  <a:pt x="10337" y="9815"/>
                </a:cubicBezTo>
                <a:cubicBezTo>
                  <a:pt x="10174" y="9949"/>
                  <a:pt x="9971" y="10011"/>
                  <a:pt x="9730" y="10011"/>
                </a:cubicBezTo>
                <a:cubicBezTo>
                  <a:pt x="9403" y="10011"/>
                  <a:pt x="9154" y="9886"/>
                  <a:pt x="8982" y="9626"/>
                </a:cubicBezTo>
                <a:cubicBezTo>
                  <a:pt x="8811" y="9366"/>
                  <a:pt x="8722" y="8950"/>
                  <a:pt x="8717" y="8430"/>
                </a:cubicBezTo>
                <a:cubicBezTo>
                  <a:pt x="11280" y="8430"/>
                  <a:pt x="11280" y="8430"/>
                  <a:pt x="11280" y="8430"/>
                </a:cubicBezTo>
                <a:cubicBezTo>
                  <a:pt x="11280" y="7955"/>
                  <a:pt x="11280" y="7955"/>
                  <a:pt x="11280" y="7955"/>
                </a:cubicBezTo>
                <a:cubicBezTo>
                  <a:pt x="11280" y="7812"/>
                  <a:pt x="11270" y="7679"/>
                  <a:pt x="11249" y="7556"/>
                </a:cubicBezTo>
                <a:cubicBezTo>
                  <a:pt x="11389" y="7482"/>
                  <a:pt x="11504" y="7383"/>
                  <a:pt x="11592" y="7276"/>
                </a:cubicBezTo>
                <a:cubicBezTo>
                  <a:pt x="11701" y="7143"/>
                  <a:pt x="11781" y="6990"/>
                  <a:pt x="11832" y="6830"/>
                </a:cubicBezTo>
                <a:cubicBezTo>
                  <a:pt x="11861" y="6830"/>
                  <a:pt x="11861" y="6830"/>
                  <a:pt x="11861" y="6830"/>
                </a:cubicBezTo>
                <a:cubicBezTo>
                  <a:pt x="12000" y="6830"/>
                  <a:pt x="12104" y="6873"/>
                  <a:pt x="12155" y="6943"/>
                </a:cubicBezTo>
                <a:cubicBezTo>
                  <a:pt x="12206" y="7012"/>
                  <a:pt x="12240" y="7117"/>
                  <a:pt x="12240" y="7240"/>
                </a:cubicBezTo>
                <a:cubicBezTo>
                  <a:pt x="12240" y="9491"/>
                  <a:pt x="12240" y="9491"/>
                  <a:pt x="12240" y="9491"/>
                </a:cubicBezTo>
                <a:cubicBezTo>
                  <a:pt x="12240" y="9641"/>
                  <a:pt x="12191" y="9753"/>
                  <a:pt x="12111" y="9833"/>
                </a:cubicBezTo>
                <a:cubicBezTo>
                  <a:pt x="12030" y="9913"/>
                  <a:pt x="11885" y="9950"/>
                  <a:pt x="11692" y="9950"/>
                </a:cubicBezTo>
                <a:cubicBezTo>
                  <a:pt x="11480" y="9950"/>
                  <a:pt x="11480" y="9950"/>
                  <a:pt x="11480" y="9950"/>
                </a:cubicBezTo>
                <a:cubicBezTo>
                  <a:pt x="11480" y="10310"/>
                  <a:pt x="11480" y="10310"/>
                  <a:pt x="11480" y="10310"/>
                </a:cubicBezTo>
                <a:cubicBezTo>
                  <a:pt x="13600" y="10310"/>
                  <a:pt x="13600" y="10310"/>
                  <a:pt x="13600" y="10310"/>
                </a:cubicBezTo>
                <a:cubicBezTo>
                  <a:pt x="13600" y="9950"/>
                  <a:pt x="13600" y="9950"/>
                  <a:pt x="13600" y="9950"/>
                </a:cubicBezTo>
                <a:cubicBezTo>
                  <a:pt x="13428" y="9950"/>
                  <a:pt x="13428" y="9950"/>
                  <a:pt x="13428" y="9950"/>
                </a:cubicBezTo>
                <a:cubicBezTo>
                  <a:pt x="13235" y="9950"/>
                  <a:pt x="13090" y="9913"/>
                  <a:pt x="13009" y="9833"/>
                </a:cubicBezTo>
                <a:cubicBezTo>
                  <a:pt x="12929" y="9753"/>
                  <a:pt x="12880" y="9641"/>
                  <a:pt x="12880" y="9491"/>
                </a:cubicBezTo>
                <a:cubicBezTo>
                  <a:pt x="12880" y="8108"/>
                  <a:pt x="12880" y="8108"/>
                  <a:pt x="12880" y="8108"/>
                </a:cubicBezTo>
                <a:cubicBezTo>
                  <a:pt x="12880" y="7728"/>
                  <a:pt x="12975" y="7416"/>
                  <a:pt x="13146" y="7172"/>
                </a:cubicBezTo>
                <a:cubicBezTo>
                  <a:pt x="13318" y="6928"/>
                  <a:pt x="13579" y="6806"/>
                  <a:pt x="13922" y="6806"/>
                </a:cubicBezTo>
                <a:cubicBezTo>
                  <a:pt x="14185" y="6806"/>
                  <a:pt x="14375" y="6892"/>
                  <a:pt x="14498" y="7063"/>
                </a:cubicBezTo>
                <a:cubicBezTo>
                  <a:pt x="14621" y="7235"/>
                  <a:pt x="14680" y="7511"/>
                  <a:pt x="14680" y="7891"/>
                </a:cubicBezTo>
                <a:cubicBezTo>
                  <a:pt x="14680" y="9475"/>
                  <a:pt x="14680" y="9475"/>
                  <a:pt x="14680" y="9475"/>
                </a:cubicBezTo>
                <a:cubicBezTo>
                  <a:pt x="14680" y="9657"/>
                  <a:pt x="14652" y="9780"/>
                  <a:pt x="14585" y="9849"/>
                </a:cubicBezTo>
                <a:cubicBezTo>
                  <a:pt x="14518" y="9919"/>
                  <a:pt x="14423" y="9950"/>
                  <a:pt x="14289" y="9950"/>
                </a:cubicBezTo>
                <a:cubicBezTo>
                  <a:pt x="13920" y="9950"/>
                  <a:pt x="13920" y="9950"/>
                  <a:pt x="13920" y="9950"/>
                </a:cubicBezTo>
                <a:cubicBezTo>
                  <a:pt x="13920" y="10310"/>
                  <a:pt x="13920" y="10310"/>
                  <a:pt x="13920" y="10310"/>
                </a:cubicBezTo>
                <a:cubicBezTo>
                  <a:pt x="15915" y="10310"/>
                  <a:pt x="15915" y="10310"/>
                  <a:pt x="15915" y="10310"/>
                </a:cubicBezTo>
                <a:cubicBezTo>
                  <a:pt x="16009" y="10310"/>
                  <a:pt x="16009" y="10310"/>
                  <a:pt x="16009" y="10310"/>
                </a:cubicBezTo>
                <a:cubicBezTo>
                  <a:pt x="18040" y="10310"/>
                  <a:pt x="18040" y="10310"/>
                  <a:pt x="18040" y="10310"/>
                </a:cubicBezTo>
                <a:cubicBezTo>
                  <a:pt x="18040" y="9950"/>
                  <a:pt x="18040" y="9950"/>
                  <a:pt x="18040" y="9950"/>
                </a:cubicBezTo>
                <a:cubicBezTo>
                  <a:pt x="17876" y="9950"/>
                  <a:pt x="17876" y="9950"/>
                  <a:pt x="17876" y="9950"/>
                </a:cubicBezTo>
                <a:cubicBezTo>
                  <a:pt x="17684" y="9950"/>
                  <a:pt x="17554" y="9913"/>
                  <a:pt x="17474" y="9833"/>
                </a:cubicBezTo>
                <a:close/>
                <a:moveTo>
                  <a:pt x="10373" y="7099"/>
                </a:moveTo>
                <a:cubicBezTo>
                  <a:pt x="10400" y="7138"/>
                  <a:pt x="10424" y="7181"/>
                  <a:pt x="10446" y="7226"/>
                </a:cubicBezTo>
                <a:cubicBezTo>
                  <a:pt x="10404" y="7243"/>
                  <a:pt x="10355" y="7252"/>
                  <a:pt x="10298" y="7252"/>
                </a:cubicBezTo>
                <a:cubicBezTo>
                  <a:pt x="10164" y="7252"/>
                  <a:pt x="10070" y="7213"/>
                  <a:pt x="10017" y="7135"/>
                </a:cubicBezTo>
                <a:cubicBezTo>
                  <a:pt x="9969" y="7066"/>
                  <a:pt x="9943" y="6953"/>
                  <a:pt x="9937" y="6798"/>
                </a:cubicBezTo>
                <a:cubicBezTo>
                  <a:pt x="10118" y="6840"/>
                  <a:pt x="10264" y="6941"/>
                  <a:pt x="10373" y="7099"/>
                </a:cubicBezTo>
                <a:close/>
                <a:moveTo>
                  <a:pt x="8717" y="8030"/>
                </a:moveTo>
                <a:cubicBezTo>
                  <a:pt x="8733" y="7630"/>
                  <a:pt x="8830" y="7331"/>
                  <a:pt x="9004" y="7108"/>
                </a:cubicBezTo>
                <a:cubicBezTo>
                  <a:pt x="9062" y="7035"/>
                  <a:pt x="9120" y="6973"/>
                  <a:pt x="9200" y="6924"/>
                </a:cubicBezTo>
                <a:cubicBezTo>
                  <a:pt x="9200" y="7622"/>
                  <a:pt x="9200" y="7622"/>
                  <a:pt x="9200" y="7622"/>
                </a:cubicBezTo>
                <a:cubicBezTo>
                  <a:pt x="9560" y="7718"/>
                  <a:pt x="9898" y="7766"/>
                  <a:pt x="10219" y="7766"/>
                </a:cubicBezTo>
                <a:cubicBezTo>
                  <a:pt x="10352" y="7766"/>
                  <a:pt x="10475" y="7761"/>
                  <a:pt x="10590" y="7748"/>
                </a:cubicBezTo>
                <a:cubicBezTo>
                  <a:pt x="10600" y="7836"/>
                  <a:pt x="10605" y="7910"/>
                  <a:pt x="10606" y="8030"/>
                </a:cubicBezTo>
                <a:lnTo>
                  <a:pt x="8717" y="8030"/>
                </a:lnTo>
                <a:close/>
                <a:moveTo>
                  <a:pt x="23007" y="6778"/>
                </a:moveTo>
                <a:cubicBezTo>
                  <a:pt x="22720" y="6518"/>
                  <a:pt x="22350" y="6388"/>
                  <a:pt x="21900" y="6388"/>
                </a:cubicBezTo>
                <a:cubicBezTo>
                  <a:pt x="21353" y="6388"/>
                  <a:pt x="20926" y="6559"/>
                  <a:pt x="20621" y="6902"/>
                </a:cubicBezTo>
                <a:cubicBezTo>
                  <a:pt x="20315" y="7245"/>
                  <a:pt x="20162" y="7741"/>
                  <a:pt x="20162" y="8390"/>
                </a:cubicBezTo>
                <a:cubicBezTo>
                  <a:pt x="20162" y="9076"/>
                  <a:pt x="20307" y="9581"/>
                  <a:pt x="20596" y="9905"/>
                </a:cubicBezTo>
                <a:cubicBezTo>
                  <a:pt x="20886" y="10229"/>
                  <a:pt x="21312" y="10391"/>
                  <a:pt x="21875" y="10391"/>
                </a:cubicBezTo>
                <a:cubicBezTo>
                  <a:pt x="22298" y="10391"/>
                  <a:pt x="22638" y="10305"/>
                  <a:pt x="22896" y="10112"/>
                </a:cubicBezTo>
                <a:cubicBezTo>
                  <a:pt x="23153" y="9919"/>
                  <a:pt x="23311" y="9630"/>
                  <a:pt x="23370" y="9230"/>
                </a:cubicBezTo>
                <a:cubicBezTo>
                  <a:pt x="22807" y="9230"/>
                  <a:pt x="22807" y="9230"/>
                  <a:pt x="22807" y="9230"/>
                </a:cubicBezTo>
                <a:cubicBezTo>
                  <a:pt x="22759" y="9470"/>
                  <a:pt x="22653" y="9681"/>
                  <a:pt x="22489" y="9815"/>
                </a:cubicBezTo>
                <a:cubicBezTo>
                  <a:pt x="22326" y="9949"/>
                  <a:pt x="22124" y="10011"/>
                  <a:pt x="21882" y="10011"/>
                </a:cubicBezTo>
                <a:cubicBezTo>
                  <a:pt x="21555" y="10011"/>
                  <a:pt x="21306" y="9886"/>
                  <a:pt x="21135" y="9626"/>
                </a:cubicBezTo>
                <a:cubicBezTo>
                  <a:pt x="20963" y="9366"/>
                  <a:pt x="20875" y="8950"/>
                  <a:pt x="20869" y="8430"/>
                </a:cubicBezTo>
                <a:cubicBezTo>
                  <a:pt x="23440" y="8430"/>
                  <a:pt x="23440" y="8430"/>
                  <a:pt x="23440" y="8430"/>
                </a:cubicBezTo>
                <a:cubicBezTo>
                  <a:pt x="23440" y="7955"/>
                  <a:pt x="23440" y="7955"/>
                  <a:pt x="23440" y="7955"/>
                </a:cubicBezTo>
                <a:cubicBezTo>
                  <a:pt x="23440" y="7430"/>
                  <a:pt x="23294" y="7038"/>
                  <a:pt x="23007" y="6778"/>
                </a:cubicBezTo>
                <a:close/>
                <a:moveTo>
                  <a:pt x="20869" y="8030"/>
                </a:moveTo>
                <a:cubicBezTo>
                  <a:pt x="20886" y="7630"/>
                  <a:pt x="20981" y="7331"/>
                  <a:pt x="21155" y="7108"/>
                </a:cubicBezTo>
                <a:cubicBezTo>
                  <a:pt x="21329" y="6886"/>
                  <a:pt x="21569" y="6774"/>
                  <a:pt x="21874" y="6774"/>
                </a:cubicBezTo>
                <a:cubicBezTo>
                  <a:pt x="22158" y="6774"/>
                  <a:pt x="22376" y="6884"/>
                  <a:pt x="22526" y="7101"/>
                </a:cubicBezTo>
                <a:cubicBezTo>
                  <a:pt x="22676" y="7318"/>
                  <a:pt x="22753" y="7630"/>
                  <a:pt x="22759" y="8030"/>
                </a:cubicBezTo>
                <a:lnTo>
                  <a:pt x="20869" y="8030"/>
                </a:lnTo>
                <a:close/>
                <a:moveTo>
                  <a:pt x="7959" y="643"/>
                </a:moveTo>
                <a:cubicBezTo>
                  <a:pt x="7959" y="429"/>
                  <a:pt x="8026" y="268"/>
                  <a:pt x="8160" y="161"/>
                </a:cubicBezTo>
                <a:cubicBezTo>
                  <a:pt x="8293" y="54"/>
                  <a:pt x="8476" y="0"/>
                  <a:pt x="8706" y="0"/>
                </a:cubicBezTo>
                <a:cubicBezTo>
                  <a:pt x="8937" y="0"/>
                  <a:pt x="9119" y="54"/>
                  <a:pt x="9253" y="161"/>
                </a:cubicBezTo>
                <a:cubicBezTo>
                  <a:pt x="9387" y="268"/>
                  <a:pt x="9454" y="429"/>
                  <a:pt x="9454" y="643"/>
                </a:cubicBezTo>
                <a:cubicBezTo>
                  <a:pt x="9454" y="858"/>
                  <a:pt x="9387" y="1018"/>
                  <a:pt x="9253" y="1126"/>
                </a:cubicBezTo>
                <a:cubicBezTo>
                  <a:pt x="9119" y="1233"/>
                  <a:pt x="8937" y="1286"/>
                  <a:pt x="8706" y="1286"/>
                </a:cubicBezTo>
                <a:cubicBezTo>
                  <a:pt x="8476" y="1286"/>
                  <a:pt x="8293" y="1233"/>
                  <a:pt x="8160" y="1126"/>
                </a:cubicBezTo>
                <a:cubicBezTo>
                  <a:pt x="8026" y="1018"/>
                  <a:pt x="7959" y="858"/>
                  <a:pt x="7959" y="643"/>
                </a:cubicBezTo>
                <a:close/>
                <a:moveTo>
                  <a:pt x="10547" y="643"/>
                </a:moveTo>
                <a:cubicBezTo>
                  <a:pt x="10547" y="429"/>
                  <a:pt x="10614" y="268"/>
                  <a:pt x="10748" y="161"/>
                </a:cubicBezTo>
                <a:cubicBezTo>
                  <a:pt x="10882" y="54"/>
                  <a:pt x="11064" y="0"/>
                  <a:pt x="11295" y="0"/>
                </a:cubicBezTo>
                <a:cubicBezTo>
                  <a:pt x="11525" y="0"/>
                  <a:pt x="11708" y="54"/>
                  <a:pt x="11842" y="161"/>
                </a:cubicBezTo>
                <a:cubicBezTo>
                  <a:pt x="11975" y="268"/>
                  <a:pt x="12043" y="429"/>
                  <a:pt x="12043" y="643"/>
                </a:cubicBezTo>
                <a:cubicBezTo>
                  <a:pt x="12043" y="858"/>
                  <a:pt x="11975" y="1018"/>
                  <a:pt x="11842" y="1126"/>
                </a:cubicBezTo>
                <a:cubicBezTo>
                  <a:pt x="11708" y="1233"/>
                  <a:pt x="11525" y="1286"/>
                  <a:pt x="11295" y="1286"/>
                </a:cubicBezTo>
                <a:cubicBezTo>
                  <a:pt x="11064" y="1286"/>
                  <a:pt x="10882" y="1233"/>
                  <a:pt x="10748" y="1126"/>
                </a:cubicBezTo>
                <a:cubicBezTo>
                  <a:pt x="10614" y="1018"/>
                  <a:pt x="10547" y="858"/>
                  <a:pt x="10547" y="643"/>
                </a:cubicBezTo>
                <a:close/>
                <a:moveTo>
                  <a:pt x="9880" y="5910"/>
                </a:moveTo>
                <a:cubicBezTo>
                  <a:pt x="7480" y="5910"/>
                  <a:pt x="7480" y="5910"/>
                  <a:pt x="7480" y="5910"/>
                </a:cubicBezTo>
                <a:cubicBezTo>
                  <a:pt x="7480" y="5470"/>
                  <a:pt x="7480" y="5470"/>
                  <a:pt x="7480" y="5470"/>
                </a:cubicBezTo>
                <a:cubicBezTo>
                  <a:pt x="7790" y="5470"/>
                  <a:pt x="7790" y="5470"/>
                  <a:pt x="7790" y="5470"/>
                </a:cubicBezTo>
                <a:cubicBezTo>
                  <a:pt x="7908" y="5470"/>
                  <a:pt x="7986" y="5447"/>
                  <a:pt x="8023" y="5396"/>
                </a:cubicBezTo>
                <a:cubicBezTo>
                  <a:pt x="8061" y="5345"/>
                  <a:pt x="8080" y="5261"/>
                  <a:pt x="8080" y="5137"/>
                </a:cubicBezTo>
                <a:cubicBezTo>
                  <a:pt x="8080" y="2709"/>
                  <a:pt x="8080" y="2709"/>
                  <a:pt x="8080" y="2709"/>
                </a:cubicBezTo>
                <a:cubicBezTo>
                  <a:pt x="8080" y="2586"/>
                  <a:pt x="8061" y="2508"/>
                  <a:pt x="8023" y="2457"/>
                </a:cubicBezTo>
                <a:cubicBezTo>
                  <a:pt x="7986" y="2406"/>
                  <a:pt x="7908" y="2390"/>
                  <a:pt x="7790" y="2390"/>
                </a:cubicBezTo>
                <a:cubicBezTo>
                  <a:pt x="7480" y="2390"/>
                  <a:pt x="7480" y="2390"/>
                  <a:pt x="7480" y="2390"/>
                </a:cubicBezTo>
                <a:cubicBezTo>
                  <a:pt x="7480" y="1929"/>
                  <a:pt x="7480" y="1929"/>
                  <a:pt x="7480" y="1929"/>
                </a:cubicBezTo>
                <a:cubicBezTo>
                  <a:pt x="7800" y="1929"/>
                  <a:pt x="8240" y="1908"/>
                  <a:pt x="8798" y="1865"/>
                </a:cubicBezTo>
                <a:cubicBezTo>
                  <a:pt x="9044" y="1849"/>
                  <a:pt x="9240" y="1838"/>
                  <a:pt x="9320" y="1833"/>
                </a:cubicBezTo>
                <a:cubicBezTo>
                  <a:pt x="9320" y="5137"/>
                  <a:pt x="9320" y="5137"/>
                  <a:pt x="9320" y="5137"/>
                </a:cubicBezTo>
                <a:cubicBezTo>
                  <a:pt x="9320" y="5261"/>
                  <a:pt x="9345" y="5345"/>
                  <a:pt x="9383" y="5396"/>
                </a:cubicBezTo>
                <a:cubicBezTo>
                  <a:pt x="9420" y="5447"/>
                  <a:pt x="9505" y="5470"/>
                  <a:pt x="9623" y="5470"/>
                </a:cubicBezTo>
                <a:cubicBezTo>
                  <a:pt x="9880" y="5470"/>
                  <a:pt x="9880" y="5470"/>
                  <a:pt x="9880" y="5470"/>
                </a:cubicBezTo>
                <a:lnTo>
                  <a:pt x="9880" y="5910"/>
                </a:lnTo>
                <a:close/>
                <a:moveTo>
                  <a:pt x="474" y="2649"/>
                </a:moveTo>
                <a:cubicBezTo>
                  <a:pt x="1479" y="5950"/>
                  <a:pt x="1479" y="5950"/>
                  <a:pt x="1479" y="5950"/>
                </a:cubicBezTo>
                <a:cubicBezTo>
                  <a:pt x="2548" y="5950"/>
                  <a:pt x="2548" y="5950"/>
                  <a:pt x="2548" y="5950"/>
                </a:cubicBezTo>
                <a:cubicBezTo>
                  <a:pt x="3649" y="3176"/>
                  <a:pt x="3649" y="3176"/>
                  <a:pt x="3649" y="3176"/>
                </a:cubicBezTo>
                <a:cubicBezTo>
                  <a:pt x="4711" y="5950"/>
                  <a:pt x="4711" y="5950"/>
                  <a:pt x="4711" y="5950"/>
                </a:cubicBezTo>
                <a:cubicBezTo>
                  <a:pt x="5788" y="5950"/>
                  <a:pt x="5788" y="5950"/>
                  <a:pt x="5788" y="5950"/>
                </a:cubicBezTo>
                <a:cubicBezTo>
                  <a:pt x="6114" y="4870"/>
                  <a:pt x="6114" y="4870"/>
                  <a:pt x="6114" y="4870"/>
                </a:cubicBezTo>
                <a:cubicBezTo>
                  <a:pt x="6253" y="4870"/>
                  <a:pt x="6253" y="4870"/>
                  <a:pt x="6253" y="4870"/>
                </a:cubicBezTo>
                <a:cubicBezTo>
                  <a:pt x="6392" y="4870"/>
                  <a:pt x="6480" y="4912"/>
                  <a:pt x="6531" y="4982"/>
                </a:cubicBezTo>
                <a:cubicBezTo>
                  <a:pt x="6582" y="5051"/>
                  <a:pt x="6600" y="5155"/>
                  <a:pt x="6600" y="5278"/>
                </a:cubicBezTo>
                <a:cubicBezTo>
                  <a:pt x="6600" y="6990"/>
                  <a:pt x="6600" y="6990"/>
                  <a:pt x="6600" y="6990"/>
                </a:cubicBezTo>
                <a:cubicBezTo>
                  <a:pt x="6598" y="6990"/>
                  <a:pt x="6598" y="6990"/>
                  <a:pt x="6598" y="6990"/>
                </a:cubicBezTo>
                <a:cubicBezTo>
                  <a:pt x="6352" y="6590"/>
                  <a:pt x="5968" y="6383"/>
                  <a:pt x="5449" y="6383"/>
                </a:cubicBezTo>
                <a:cubicBezTo>
                  <a:pt x="4955" y="6383"/>
                  <a:pt x="4556" y="6569"/>
                  <a:pt x="4251" y="6936"/>
                </a:cubicBezTo>
                <a:cubicBezTo>
                  <a:pt x="3945" y="7303"/>
                  <a:pt x="3792" y="7828"/>
                  <a:pt x="3792" y="8509"/>
                </a:cubicBezTo>
                <a:cubicBezTo>
                  <a:pt x="3792" y="8863"/>
                  <a:pt x="3835" y="9164"/>
                  <a:pt x="3921" y="9410"/>
                </a:cubicBezTo>
                <a:cubicBezTo>
                  <a:pt x="4007" y="9657"/>
                  <a:pt x="4122" y="9851"/>
                  <a:pt x="4267" y="9993"/>
                </a:cubicBezTo>
                <a:cubicBezTo>
                  <a:pt x="4412" y="10135"/>
                  <a:pt x="4572" y="10237"/>
                  <a:pt x="4749" y="10299"/>
                </a:cubicBezTo>
                <a:cubicBezTo>
                  <a:pt x="4926" y="10360"/>
                  <a:pt x="5116" y="10391"/>
                  <a:pt x="5320" y="10391"/>
                </a:cubicBezTo>
                <a:cubicBezTo>
                  <a:pt x="5604" y="10391"/>
                  <a:pt x="5868" y="10326"/>
                  <a:pt x="6112" y="10200"/>
                </a:cubicBezTo>
                <a:cubicBezTo>
                  <a:pt x="6356" y="10074"/>
                  <a:pt x="6539" y="9870"/>
                  <a:pt x="6663" y="9630"/>
                </a:cubicBezTo>
                <a:cubicBezTo>
                  <a:pt x="6680" y="9630"/>
                  <a:pt x="6680" y="9630"/>
                  <a:pt x="6680" y="9630"/>
                </a:cubicBezTo>
                <a:cubicBezTo>
                  <a:pt x="6680" y="10310"/>
                  <a:pt x="6680" y="10310"/>
                  <a:pt x="6680" y="10310"/>
                </a:cubicBezTo>
                <a:cubicBezTo>
                  <a:pt x="8040" y="10310"/>
                  <a:pt x="8040" y="10310"/>
                  <a:pt x="8040" y="10310"/>
                </a:cubicBezTo>
                <a:cubicBezTo>
                  <a:pt x="8040" y="9950"/>
                  <a:pt x="8040" y="9950"/>
                  <a:pt x="8040" y="9950"/>
                </a:cubicBezTo>
                <a:cubicBezTo>
                  <a:pt x="7764" y="9950"/>
                  <a:pt x="7764" y="9950"/>
                  <a:pt x="7764" y="9950"/>
                </a:cubicBezTo>
                <a:cubicBezTo>
                  <a:pt x="7587" y="9950"/>
                  <a:pt x="7459" y="9913"/>
                  <a:pt x="7389" y="9833"/>
                </a:cubicBezTo>
                <a:cubicBezTo>
                  <a:pt x="7320" y="9753"/>
                  <a:pt x="7280" y="9577"/>
                  <a:pt x="7280" y="9298"/>
                </a:cubicBezTo>
                <a:cubicBezTo>
                  <a:pt x="7280" y="4458"/>
                  <a:pt x="7280" y="4458"/>
                  <a:pt x="7280" y="4458"/>
                </a:cubicBezTo>
                <a:cubicBezTo>
                  <a:pt x="7080" y="4474"/>
                  <a:pt x="6844" y="4489"/>
                  <a:pt x="6557" y="4502"/>
                </a:cubicBezTo>
                <a:cubicBezTo>
                  <a:pt x="6436" y="4508"/>
                  <a:pt x="6328" y="4512"/>
                  <a:pt x="6225" y="4516"/>
                </a:cubicBezTo>
                <a:cubicBezTo>
                  <a:pt x="6752" y="2814"/>
                  <a:pt x="6752" y="2814"/>
                  <a:pt x="6752" y="2814"/>
                </a:cubicBezTo>
                <a:cubicBezTo>
                  <a:pt x="6805" y="2637"/>
                  <a:pt x="6863" y="2516"/>
                  <a:pt x="6925" y="2449"/>
                </a:cubicBezTo>
                <a:cubicBezTo>
                  <a:pt x="6987" y="2382"/>
                  <a:pt x="7080" y="2350"/>
                  <a:pt x="7203" y="2350"/>
                </a:cubicBezTo>
                <a:cubicBezTo>
                  <a:pt x="7320" y="2350"/>
                  <a:pt x="7320" y="2350"/>
                  <a:pt x="7320" y="2350"/>
                </a:cubicBezTo>
                <a:cubicBezTo>
                  <a:pt x="7320" y="1950"/>
                  <a:pt x="7320" y="1950"/>
                  <a:pt x="7320" y="1950"/>
                </a:cubicBezTo>
                <a:cubicBezTo>
                  <a:pt x="5320" y="1950"/>
                  <a:pt x="5320" y="1950"/>
                  <a:pt x="5320" y="1950"/>
                </a:cubicBezTo>
                <a:cubicBezTo>
                  <a:pt x="5320" y="2350"/>
                  <a:pt x="5320" y="2350"/>
                  <a:pt x="5320" y="2350"/>
                </a:cubicBezTo>
                <a:cubicBezTo>
                  <a:pt x="5675" y="2350"/>
                  <a:pt x="5675" y="2350"/>
                  <a:pt x="5675" y="2350"/>
                </a:cubicBezTo>
                <a:cubicBezTo>
                  <a:pt x="5884" y="2350"/>
                  <a:pt x="5989" y="2413"/>
                  <a:pt x="5989" y="2542"/>
                </a:cubicBezTo>
                <a:cubicBezTo>
                  <a:pt x="5989" y="2601"/>
                  <a:pt x="5970" y="2691"/>
                  <a:pt x="5933" y="2814"/>
                </a:cubicBezTo>
                <a:cubicBezTo>
                  <a:pt x="5917" y="2878"/>
                  <a:pt x="5917" y="2878"/>
                  <a:pt x="5917" y="2878"/>
                </a:cubicBezTo>
                <a:cubicBezTo>
                  <a:pt x="5410" y="4630"/>
                  <a:pt x="5410" y="4630"/>
                  <a:pt x="5410" y="4630"/>
                </a:cubicBezTo>
                <a:cubicBezTo>
                  <a:pt x="5394" y="4630"/>
                  <a:pt x="5394" y="4630"/>
                  <a:pt x="5394" y="4630"/>
                </a:cubicBezTo>
                <a:cubicBezTo>
                  <a:pt x="4389" y="1950"/>
                  <a:pt x="4389" y="1950"/>
                  <a:pt x="4389" y="1950"/>
                </a:cubicBezTo>
                <a:cubicBezTo>
                  <a:pt x="3336" y="1950"/>
                  <a:pt x="3336" y="1950"/>
                  <a:pt x="3336" y="1950"/>
                </a:cubicBezTo>
                <a:cubicBezTo>
                  <a:pt x="2291" y="4630"/>
                  <a:pt x="2291" y="4630"/>
                  <a:pt x="2291" y="4630"/>
                </a:cubicBezTo>
                <a:cubicBezTo>
                  <a:pt x="2275" y="4630"/>
                  <a:pt x="2275" y="4630"/>
                  <a:pt x="2275" y="4630"/>
                </a:cubicBezTo>
                <a:cubicBezTo>
                  <a:pt x="1849" y="3031"/>
                  <a:pt x="1849" y="3031"/>
                  <a:pt x="1849" y="3031"/>
                </a:cubicBezTo>
                <a:cubicBezTo>
                  <a:pt x="1824" y="2938"/>
                  <a:pt x="1824" y="2938"/>
                  <a:pt x="1824" y="2938"/>
                </a:cubicBezTo>
                <a:cubicBezTo>
                  <a:pt x="1776" y="2761"/>
                  <a:pt x="1752" y="2651"/>
                  <a:pt x="1752" y="2603"/>
                </a:cubicBezTo>
                <a:cubicBezTo>
                  <a:pt x="1752" y="2533"/>
                  <a:pt x="1773" y="2475"/>
                  <a:pt x="1816" y="2424"/>
                </a:cubicBezTo>
                <a:cubicBezTo>
                  <a:pt x="1859" y="2373"/>
                  <a:pt x="1948" y="2350"/>
                  <a:pt x="2082" y="2350"/>
                </a:cubicBezTo>
                <a:cubicBezTo>
                  <a:pt x="2400" y="2350"/>
                  <a:pt x="2400" y="2350"/>
                  <a:pt x="2400" y="2350"/>
                </a:cubicBezTo>
                <a:cubicBezTo>
                  <a:pt x="2400" y="1950"/>
                  <a:pt x="2400" y="1950"/>
                  <a:pt x="2400" y="1950"/>
                </a:cubicBezTo>
                <a:cubicBezTo>
                  <a:pt x="0" y="1950"/>
                  <a:pt x="0" y="1950"/>
                  <a:pt x="0" y="1950"/>
                </a:cubicBezTo>
                <a:cubicBezTo>
                  <a:pt x="0" y="2350"/>
                  <a:pt x="0" y="2350"/>
                  <a:pt x="0" y="2350"/>
                </a:cubicBezTo>
                <a:cubicBezTo>
                  <a:pt x="104" y="2350"/>
                  <a:pt x="104" y="2350"/>
                  <a:pt x="104" y="2350"/>
                </a:cubicBezTo>
                <a:cubicBezTo>
                  <a:pt x="222" y="2350"/>
                  <a:pt x="304" y="2370"/>
                  <a:pt x="349" y="2407"/>
                </a:cubicBezTo>
                <a:cubicBezTo>
                  <a:pt x="395" y="2445"/>
                  <a:pt x="436" y="2526"/>
                  <a:pt x="474" y="2649"/>
                </a:cubicBezTo>
                <a:close/>
                <a:moveTo>
                  <a:pt x="6365" y="9547"/>
                </a:moveTo>
                <a:cubicBezTo>
                  <a:pt x="6177" y="9831"/>
                  <a:pt x="5920" y="9973"/>
                  <a:pt x="5593" y="9973"/>
                </a:cubicBezTo>
                <a:cubicBezTo>
                  <a:pt x="5234" y="9973"/>
                  <a:pt x="4968" y="9846"/>
                  <a:pt x="4793" y="9592"/>
                </a:cubicBezTo>
                <a:cubicBezTo>
                  <a:pt x="4619" y="9337"/>
                  <a:pt x="4532" y="8934"/>
                  <a:pt x="4532" y="8382"/>
                </a:cubicBezTo>
                <a:cubicBezTo>
                  <a:pt x="4532" y="7905"/>
                  <a:pt x="4626" y="7523"/>
                  <a:pt x="4813" y="7236"/>
                </a:cubicBezTo>
                <a:cubicBezTo>
                  <a:pt x="5001" y="6949"/>
                  <a:pt x="5261" y="6806"/>
                  <a:pt x="5593" y="6806"/>
                </a:cubicBezTo>
                <a:cubicBezTo>
                  <a:pt x="5947" y="6806"/>
                  <a:pt x="6211" y="6933"/>
                  <a:pt x="6385" y="7188"/>
                </a:cubicBezTo>
                <a:cubicBezTo>
                  <a:pt x="6559" y="7442"/>
                  <a:pt x="6647" y="7848"/>
                  <a:pt x="6647" y="8406"/>
                </a:cubicBezTo>
                <a:cubicBezTo>
                  <a:pt x="6647" y="8883"/>
                  <a:pt x="6553" y="9263"/>
                  <a:pt x="6365" y="95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143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grpSp>
        <p:nvGrpSpPr>
          <p:cNvPr id="5" name="Group 4"/>
          <p:cNvGrpSpPr>
            <a:grpSpLocks noSelect="1"/>
          </p:cNvGrpSpPr>
          <p:nvPr userDrawn="1"/>
        </p:nvGrpSpPr>
        <p:grpSpPr>
          <a:xfrm>
            <a:off x="0" y="0"/>
            <a:ext cx="306000" cy="6858000"/>
            <a:chOff x="0" y="0"/>
            <a:chExt cx="306000" cy="6858000"/>
          </a:xfrm>
        </p:grpSpPr>
        <p:sp>
          <p:nvSpPr>
            <p:cNvPr id="6" name="Rectangle 5"/>
            <p:cNvSpPr>
              <a:spLocks noSelect="1"/>
            </p:cNvSpPr>
            <p:nvPr userDrawn="1"/>
          </p:nvSpPr>
          <p:spPr>
            <a:xfrm>
              <a:off x="0" y="0"/>
              <a:ext cx="306000" cy="6858000"/>
            </a:xfrm>
            <a:prstGeom prst="rect">
              <a:avLst/>
            </a:prstGeom>
            <a:solidFill>
              <a:srgbClr val="7A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306000" y="0"/>
              <a:ext cx="0" cy="68580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jdelijke aanduiding voor datum 1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5883C321-E631-4BB7-B12F-7C4FE299BF22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3" name="Tijdelijke aanduiding voor voettekst 2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 smtClean="0"/>
              <a:t>Via Invoegen | Koptekst en Voettekst Presentatietitel toevoegen</a:t>
            </a:r>
            <a:endParaRPr lang="nl-NL" noProof="1"/>
          </a:p>
        </p:txBody>
      </p:sp>
      <p:sp>
        <p:nvSpPr>
          <p:cNvPr id="4" name="Tijdelijke aanduiding voor dianummer 3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547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ij leven mee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2"/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reeform 5"/>
          <p:cNvSpPr>
            <a:spLocks noSelect="1"/>
          </p:cNvSpPr>
          <p:nvPr userDrawn="1"/>
        </p:nvSpPr>
        <p:spPr bwMode="auto">
          <a:xfrm>
            <a:off x="125413" y="1470025"/>
            <a:ext cx="4741863" cy="3325813"/>
          </a:xfrm>
          <a:custGeom>
            <a:avLst/>
            <a:gdLst>
              <a:gd name="T0" fmla="*/ 4800 w 21240"/>
              <a:gd name="T1" fmla="*/ 14452 h 14895"/>
              <a:gd name="T2" fmla="*/ 5336 w 21240"/>
              <a:gd name="T3" fmla="*/ 11522 h 14895"/>
              <a:gd name="T4" fmla="*/ 3956 w 21240"/>
              <a:gd name="T5" fmla="*/ 14331 h 14895"/>
              <a:gd name="T6" fmla="*/ 2400 w 21240"/>
              <a:gd name="T7" fmla="*/ 14452 h 14895"/>
              <a:gd name="T8" fmla="*/ 2959 w 21240"/>
              <a:gd name="T9" fmla="*/ 11522 h 14895"/>
              <a:gd name="T10" fmla="*/ 1567 w 21240"/>
              <a:gd name="T11" fmla="*/ 14331 h 14895"/>
              <a:gd name="T12" fmla="*/ 0 w 21240"/>
              <a:gd name="T13" fmla="*/ 14452 h 14895"/>
              <a:gd name="T14" fmla="*/ 685 w 21240"/>
              <a:gd name="T15" fmla="*/ 11403 h 14895"/>
              <a:gd name="T16" fmla="*/ 1400 w 21240"/>
              <a:gd name="T17" fmla="*/ 10870 h 14895"/>
              <a:gd name="T18" fmla="*/ 3359 w 21240"/>
              <a:gd name="T19" fmla="*/ 10988 h 14895"/>
              <a:gd name="T20" fmla="*/ 6200 w 21240"/>
              <a:gd name="T21" fmla="*/ 12051 h 14895"/>
              <a:gd name="T22" fmla="*/ 14760 w 21240"/>
              <a:gd name="T23" fmla="*/ 12892 h 14895"/>
              <a:gd name="T24" fmla="*/ 14118 w 21240"/>
              <a:gd name="T25" fmla="*/ 13692 h 14895"/>
              <a:gd name="T26" fmla="*/ 11438 w 21240"/>
              <a:gd name="T27" fmla="*/ 12866 h 14895"/>
              <a:gd name="T28" fmla="*/ 14069 w 21240"/>
              <a:gd name="T29" fmla="*/ 12492 h 14895"/>
              <a:gd name="T30" fmla="*/ 14069 w 21240"/>
              <a:gd name="T31" fmla="*/ 12492 h 14895"/>
              <a:gd name="T32" fmla="*/ 9137 w 21240"/>
              <a:gd name="T33" fmla="*/ 14503 h 14895"/>
              <a:gd name="T34" fmla="*/ 9129 w 21240"/>
              <a:gd name="T35" fmla="*/ 14895 h 14895"/>
              <a:gd name="T36" fmla="*/ 10279 w 21240"/>
              <a:gd name="T37" fmla="*/ 11232 h 14895"/>
              <a:gd name="T38" fmla="*/ 8400 w 21240"/>
              <a:gd name="T39" fmla="*/ 11563 h 14895"/>
              <a:gd name="T40" fmla="*/ 15944 w 21240"/>
              <a:gd name="T41" fmla="*/ 14895 h 14895"/>
              <a:gd name="T42" fmla="*/ 20600 w 21240"/>
              <a:gd name="T43" fmla="*/ 9660 h 14895"/>
              <a:gd name="T44" fmla="*/ 18079 w 21240"/>
              <a:gd name="T45" fmla="*/ 7132 h 14895"/>
              <a:gd name="T46" fmla="*/ 16640 w 21240"/>
              <a:gd name="T47" fmla="*/ 6972 h 14895"/>
              <a:gd name="T48" fmla="*/ 17279 w 21240"/>
              <a:gd name="T49" fmla="*/ 10006 h 14895"/>
              <a:gd name="T50" fmla="*/ 18800 w 21240"/>
              <a:gd name="T51" fmla="*/ 10132 h 14895"/>
              <a:gd name="T52" fmla="*/ 18344 w 21240"/>
              <a:gd name="T53" fmla="*/ 7301 h 14895"/>
              <a:gd name="T54" fmla="*/ 19810 w 21240"/>
              <a:gd name="T55" fmla="*/ 10022 h 14895"/>
              <a:gd name="T56" fmla="*/ 21240 w 21240"/>
              <a:gd name="T57" fmla="*/ 10132 h 14895"/>
              <a:gd name="T58" fmla="*/ 5474 w 21240"/>
              <a:gd name="T59" fmla="*/ 8535 h 14895"/>
              <a:gd name="T60" fmla="*/ 8800 w 21240"/>
              <a:gd name="T61" fmla="*/ 8572 h 14895"/>
              <a:gd name="T62" fmla="*/ 8154 w 21240"/>
              <a:gd name="T63" fmla="*/ 9372 h 14895"/>
              <a:gd name="T64" fmla="*/ 7869 w 21240"/>
              <a:gd name="T65" fmla="*/ 7229 h 14895"/>
              <a:gd name="T66" fmla="*/ 16440 w 21240"/>
              <a:gd name="T67" fmla="*/ 8572 h 14895"/>
              <a:gd name="T68" fmla="*/ 15814 w 21240"/>
              <a:gd name="T69" fmla="*/ 9372 h 14895"/>
              <a:gd name="T70" fmla="*/ 13132 w 21240"/>
              <a:gd name="T71" fmla="*/ 8535 h 14895"/>
              <a:gd name="T72" fmla="*/ 15765 w 21240"/>
              <a:gd name="T73" fmla="*/ 8172 h 14895"/>
              <a:gd name="T74" fmla="*/ 15765 w 21240"/>
              <a:gd name="T75" fmla="*/ 8172 h 14895"/>
              <a:gd name="T76" fmla="*/ 9125 w 21240"/>
              <a:gd name="T77" fmla="*/ 7044 h 14895"/>
              <a:gd name="T78" fmla="*/ 10361 w 21240"/>
              <a:gd name="T79" fmla="*/ 6932 h 14895"/>
              <a:gd name="T80" fmla="*/ 11080 w 21240"/>
              <a:gd name="T81" fmla="*/ 2746 h 14895"/>
              <a:gd name="T82" fmla="*/ 11869 w 21240"/>
              <a:gd name="T83" fmla="*/ 1891 h 14895"/>
              <a:gd name="T84" fmla="*/ 13120 w 21240"/>
              <a:gd name="T85" fmla="*/ 6946 h 14895"/>
              <a:gd name="T86" fmla="*/ 11506 w 21240"/>
              <a:gd name="T87" fmla="*/ 7741 h 14895"/>
              <a:gd name="T88" fmla="*/ 8502 w 21240"/>
              <a:gd name="T89" fmla="*/ 1141 h 14895"/>
              <a:gd name="T90" fmla="*/ 9056 w 21240"/>
              <a:gd name="T91" fmla="*/ 0 h 14895"/>
              <a:gd name="T92" fmla="*/ 11734 w 21240"/>
              <a:gd name="T93" fmla="*/ 1304 h 14895"/>
              <a:gd name="T94" fmla="*/ 11180 w 21240"/>
              <a:gd name="T95" fmla="*/ 163 h 14895"/>
              <a:gd name="T96" fmla="*/ 9743 w 21240"/>
              <a:gd name="T97" fmla="*/ 5463 h 14895"/>
              <a:gd name="T98" fmla="*/ 7840 w 21240"/>
              <a:gd name="T99" fmla="*/ 2412 h 14895"/>
              <a:gd name="T100" fmla="*/ 8353 w 21240"/>
              <a:gd name="T101" fmla="*/ 5463 h 14895"/>
              <a:gd name="T102" fmla="*/ 10240 w 21240"/>
              <a:gd name="T103" fmla="*/ 5532 h 14895"/>
              <a:gd name="T104" fmla="*/ 2600 w 21240"/>
              <a:gd name="T105" fmla="*/ 2372 h 14895"/>
              <a:gd name="T106" fmla="*/ 2017 w 21240"/>
              <a:gd name="T107" fmla="*/ 3071 h 14895"/>
              <a:gd name="T108" fmla="*/ 5611 w 21240"/>
              <a:gd name="T109" fmla="*/ 4692 h 14895"/>
              <a:gd name="T110" fmla="*/ 5896 w 21240"/>
              <a:gd name="T111" fmla="*/ 2372 h 14895"/>
              <a:gd name="T112" fmla="*/ 7444 w 21240"/>
              <a:gd name="T113" fmla="*/ 2372 h 14895"/>
              <a:gd name="T114" fmla="*/ 4400 w 21240"/>
              <a:gd name="T115" fmla="*/ 4618 h 14895"/>
              <a:gd name="T116" fmla="*/ 5080 w 21240"/>
              <a:gd name="T117" fmla="*/ 10452 h 14895"/>
              <a:gd name="T118" fmla="*/ 3680 w 21240"/>
              <a:gd name="T119" fmla="*/ 9651 h 14895"/>
              <a:gd name="T120" fmla="*/ 2726 w 21240"/>
              <a:gd name="T121" fmla="*/ 6012 h 14895"/>
              <a:gd name="T122" fmla="*/ 3287 w 21240"/>
              <a:gd name="T123" fmla="*/ 4609 h 14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240" h="14895">
                <a:moveTo>
                  <a:pt x="6582" y="14452"/>
                </a:moveTo>
                <a:cubicBezTo>
                  <a:pt x="6840" y="14452"/>
                  <a:pt x="6840" y="14452"/>
                  <a:pt x="6840" y="14452"/>
                </a:cubicBezTo>
                <a:cubicBezTo>
                  <a:pt x="6840" y="14812"/>
                  <a:pt x="6840" y="14812"/>
                  <a:pt x="6840" y="14812"/>
                </a:cubicBezTo>
                <a:cubicBezTo>
                  <a:pt x="4800" y="14812"/>
                  <a:pt x="4800" y="14812"/>
                  <a:pt x="4800" y="14812"/>
                </a:cubicBezTo>
                <a:cubicBezTo>
                  <a:pt x="4800" y="14452"/>
                  <a:pt x="4800" y="14452"/>
                  <a:pt x="4800" y="14452"/>
                </a:cubicBezTo>
                <a:cubicBezTo>
                  <a:pt x="5116" y="14452"/>
                  <a:pt x="5116" y="14452"/>
                  <a:pt x="5116" y="14452"/>
                </a:cubicBezTo>
                <a:cubicBezTo>
                  <a:pt x="5251" y="14452"/>
                  <a:pt x="5352" y="14418"/>
                  <a:pt x="5420" y="14348"/>
                </a:cubicBezTo>
                <a:cubicBezTo>
                  <a:pt x="5488" y="14277"/>
                  <a:pt x="5520" y="14151"/>
                  <a:pt x="5520" y="13966"/>
                </a:cubicBezTo>
                <a:cubicBezTo>
                  <a:pt x="5520" y="12361"/>
                  <a:pt x="5520" y="12361"/>
                  <a:pt x="5520" y="12361"/>
                </a:cubicBezTo>
                <a:cubicBezTo>
                  <a:pt x="5520" y="11975"/>
                  <a:pt x="5460" y="11696"/>
                  <a:pt x="5336" y="11522"/>
                </a:cubicBezTo>
                <a:cubicBezTo>
                  <a:pt x="5211" y="11348"/>
                  <a:pt x="5018" y="11261"/>
                  <a:pt x="4752" y="11261"/>
                </a:cubicBezTo>
                <a:cubicBezTo>
                  <a:pt x="4459" y="11261"/>
                  <a:pt x="4235" y="11386"/>
                  <a:pt x="4074" y="11636"/>
                </a:cubicBezTo>
                <a:cubicBezTo>
                  <a:pt x="3914" y="11886"/>
                  <a:pt x="3840" y="12201"/>
                  <a:pt x="3840" y="12581"/>
                </a:cubicBezTo>
                <a:cubicBezTo>
                  <a:pt x="3840" y="13982"/>
                  <a:pt x="3840" y="13982"/>
                  <a:pt x="3840" y="13982"/>
                </a:cubicBezTo>
                <a:cubicBezTo>
                  <a:pt x="3840" y="14135"/>
                  <a:pt x="3875" y="14250"/>
                  <a:pt x="3956" y="14331"/>
                </a:cubicBezTo>
                <a:cubicBezTo>
                  <a:pt x="4038" y="14413"/>
                  <a:pt x="4170" y="14452"/>
                  <a:pt x="4366" y="14452"/>
                </a:cubicBezTo>
                <a:cubicBezTo>
                  <a:pt x="4520" y="14452"/>
                  <a:pt x="4520" y="14452"/>
                  <a:pt x="4520" y="14452"/>
                </a:cubicBezTo>
                <a:cubicBezTo>
                  <a:pt x="4520" y="14812"/>
                  <a:pt x="4520" y="14812"/>
                  <a:pt x="4520" y="14812"/>
                </a:cubicBezTo>
                <a:cubicBezTo>
                  <a:pt x="2400" y="14812"/>
                  <a:pt x="2400" y="14812"/>
                  <a:pt x="2400" y="14812"/>
                </a:cubicBezTo>
                <a:cubicBezTo>
                  <a:pt x="2400" y="14452"/>
                  <a:pt x="2400" y="14452"/>
                  <a:pt x="2400" y="14452"/>
                </a:cubicBezTo>
                <a:cubicBezTo>
                  <a:pt x="2606" y="14452"/>
                  <a:pt x="2606" y="14452"/>
                  <a:pt x="2606" y="14452"/>
                </a:cubicBezTo>
                <a:cubicBezTo>
                  <a:pt x="2801" y="14452"/>
                  <a:pt x="2948" y="14413"/>
                  <a:pt x="3030" y="14331"/>
                </a:cubicBezTo>
                <a:cubicBezTo>
                  <a:pt x="3111" y="14250"/>
                  <a:pt x="3160" y="14135"/>
                  <a:pt x="3160" y="13982"/>
                </a:cubicBezTo>
                <a:cubicBezTo>
                  <a:pt x="3160" y="12361"/>
                  <a:pt x="3160" y="12361"/>
                  <a:pt x="3160" y="12361"/>
                </a:cubicBezTo>
                <a:cubicBezTo>
                  <a:pt x="3160" y="11975"/>
                  <a:pt x="3087" y="11696"/>
                  <a:pt x="2959" y="11522"/>
                </a:cubicBezTo>
                <a:cubicBezTo>
                  <a:pt x="2832" y="11348"/>
                  <a:pt x="2623" y="11261"/>
                  <a:pt x="2351" y="11261"/>
                </a:cubicBezTo>
                <a:cubicBezTo>
                  <a:pt x="2063" y="11261"/>
                  <a:pt x="1838" y="11387"/>
                  <a:pt x="1681" y="11640"/>
                </a:cubicBezTo>
                <a:cubicBezTo>
                  <a:pt x="1523" y="11892"/>
                  <a:pt x="1440" y="12206"/>
                  <a:pt x="1440" y="12581"/>
                </a:cubicBezTo>
                <a:cubicBezTo>
                  <a:pt x="1440" y="13982"/>
                  <a:pt x="1440" y="13982"/>
                  <a:pt x="1440" y="13982"/>
                </a:cubicBezTo>
                <a:cubicBezTo>
                  <a:pt x="1440" y="14135"/>
                  <a:pt x="1485" y="14250"/>
                  <a:pt x="1567" y="14331"/>
                </a:cubicBezTo>
                <a:cubicBezTo>
                  <a:pt x="1648" y="14413"/>
                  <a:pt x="1791" y="14452"/>
                  <a:pt x="1987" y="14452"/>
                </a:cubicBezTo>
                <a:cubicBezTo>
                  <a:pt x="2160" y="14452"/>
                  <a:pt x="2160" y="14452"/>
                  <a:pt x="2160" y="14452"/>
                </a:cubicBezTo>
                <a:cubicBezTo>
                  <a:pt x="2160" y="14812"/>
                  <a:pt x="2160" y="14812"/>
                  <a:pt x="2160" y="14812"/>
                </a:cubicBezTo>
                <a:cubicBezTo>
                  <a:pt x="0" y="14812"/>
                  <a:pt x="0" y="14812"/>
                  <a:pt x="0" y="14812"/>
                </a:cubicBezTo>
                <a:cubicBezTo>
                  <a:pt x="0" y="14452"/>
                  <a:pt x="0" y="14452"/>
                  <a:pt x="0" y="14452"/>
                </a:cubicBezTo>
                <a:cubicBezTo>
                  <a:pt x="227" y="14452"/>
                  <a:pt x="227" y="14452"/>
                  <a:pt x="227" y="14452"/>
                </a:cubicBezTo>
                <a:cubicBezTo>
                  <a:pt x="422" y="14452"/>
                  <a:pt x="558" y="14413"/>
                  <a:pt x="640" y="14331"/>
                </a:cubicBezTo>
                <a:cubicBezTo>
                  <a:pt x="721" y="14250"/>
                  <a:pt x="760" y="14135"/>
                  <a:pt x="760" y="13982"/>
                </a:cubicBezTo>
                <a:cubicBezTo>
                  <a:pt x="760" y="11701"/>
                  <a:pt x="760" y="11701"/>
                  <a:pt x="760" y="11701"/>
                </a:cubicBezTo>
                <a:cubicBezTo>
                  <a:pt x="760" y="11576"/>
                  <a:pt x="736" y="11473"/>
                  <a:pt x="685" y="11403"/>
                </a:cubicBezTo>
                <a:cubicBezTo>
                  <a:pt x="633" y="11332"/>
                  <a:pt x="539" y="11292"/>
                  <a:pt x="398" y="11292"/>
                </a:cubicBezTo>
                <a:cubicBezTo>
                  <a:pt x="0" y="11292"/>
                  <a:pt x="0" y="11292"/>
                  <a:pt x="0" y="11292"/>
                </a:cubicBezTo>
                <a:cubicBezTo>
                  <a:pt x="0" y="10935"/>
                  <a:pt x="0" y="10935"/>
                  <a:pt x="0" y="10935"/>
                </a:cubicBezTo>
                <a:cubicBezTo>
                  <a:pt x="200" y="10935"/>
                  <a:pt x="412" y="10928"/>
                  <a:pt x="700" y="10915"/>
                </a:cubicBezTo>
                <a:cubicBezTo>
                  <a:pt x="988" y="10901"/>
                  <a:pt x="1240" y="10886"/>
                  <a:pt x="1400" y="10870"/>
                </a:cubicBezTo>
                <a:cubicBezTo>
                  <a:pt x="1400" y="11492"/>
                  <a:pt x="1400" y="11492"/>
                  <a:pt x="1400" y="11492"/>
                </a:cubicBezTo>
                <a:cubicBezTo>
                  <a:pt x="1441" y="11492"/>
                  <a:pt x="1441" y="11492"/>
                  <a:pt x="1441" y="11492"/>
                </a:cubicBezTo>
                <a:cubicBezTo>
                  <a:pt x="1571" y="11252"/>
                  <a:pt x="1746" y="11091"/>
                  <a:pt x="1966" y="10993"/>
                </a:cubicBezTo>
                <a:cubicBezTo>
                  <a:pt x="2186" y="10896"/>
                  <a:pt x="2426" y="10837"/>
                  <a:pt x="2687" y="10837"/>
                </a:cubicBezTo>
                <a:cubicBezTo>
                  <a:pt x="2964" y="10837"/>
                  <a:pt x="3188" y="10888"/>
                  <a:pt x="3359" y="10988"/>
                </a:cubicBezTo>
                <a:cubicBezTo>
                  <a:pt x="3530" y="11089"/>
                  <a:pt x="3657" y="11253"/>
                  <a:pt x="3738" y="11481"/>
                </a:cubicBezTo>
                <a:cubicBezTo>
                  <a:pt x="3885" y="11269"/>
                  <a:pt x="4065" y="11109"/>
                  <a:pt x="4279" y="11000"/>
                </a:cubicBezTo>
                <a:cubicBezTo>
                  <a:pt x="4494" y="10892"/>
                  <a:pt x="4725" y="10837"/>
                  <a:pt x="4975" y="10837"/>
                </a:cubicBezTo>
                <a:cubicBezTo>
                  <a:pt x="5372" y="10837"/>
                  <a:pt x="5674" y="10936"/>
                  <a:pt x="5886" y="11135"/>
                </a:cubicBezTo>
                <a:cubicBezTo>
                  <a:pt x="6098" y="11333"/>
                  <a:pt x="6200" y="11639"/>
                  <a:pt x="6200" y="12051"/>
                </a:cubicBezTo>
                <a:cubicBezTo>
                  <a:pt x="6200" y="13991"/>
                  <a:pt x="6200" y="13991"/>
                  <a:pt x="6200" y="13991"/>
                </a:cubicBezTo>
                <a:cubicBezTo>
                  <a:pt x="6200" y="14165"/>
                  <a:pt x="6234" y="14284"/>
                  <a:pt x="6293" y="14352"/>
                </a:cubicBezTo>
                <a:cubicBezTo>
                  <a:pt x="6353" y="14420"/>
                  <a:pt x="6452" y="14452"/>
                  <a:pt x="6582" y="14452"/>
                </a:cubicBezTo>
                <a:close/>
                <a:moveTo>
                  <a:pt x="14760" y="12426"/>
                </a:moveTo>
                <a:cubicBezTo>
                  <a:pt x="14760" y="12892"/>
                  <a:pt x="14760" y="12892"/>
                  <a:pt x="14760" y="12892"/>
                </a:cubicBezTo>
                <a:cubicBezTo>
                  <a:pt x="12154" y="12892"/>
                  <a:pt x="12154" y="12892"/>
                  <a:pt x="12154" y="12892"/>
                </a:cubicBezTo>
                <a:cubicBezTo>
                  <a:pt x="12160" y="13452"/>
                  <a:pt x="12249" y="13845"/>
                  <a:pt x="12423" y="14109"/>
                </a:cubicBezTo>
                <a:cubicBezTo>
                  <a:pt x="12597" y="14372"/>
                  <a:pt x="12850" y="14503"/>
                  <a:pt x="13181" y="14503"/>
                </a:cubicBezTo>
                <a:cubicBezTo>
                  <a:pt x="13426" y="14503"/>
                  <a:pt x="13631" y="14434"/>
                  <a:pt x="13796" y="14298"/>
                </a:cubicBezTo>
                <a:cubicBezTo>
                  <a:pt x="13962" y="14162"/>
                  <a:pt x="14069" y="13972"/>
                  <a:pt x="14118" y="13692"/>
                </a:cubicBezTo>
                <a:cubicBezTo>
                  <a:pt x="14689" y="13692"/>
                  <a:pt x="14689" y="13692"/>
                  <a:pt x="14689" y="13692"/>
                </a:cubicBezTo>
                <a:cubicBezTo>
                  <a:pt x="14629" y="14092"/>
                  <a:pt x="14469" y="14404"/>
                  <a:pt x="14208" y="14599"/>
                </a:cubicBezTo>
                <a:cubicBezTo>
                  <a:pt x="13947" y="14795"/>
                  <a:pt x="13602" y="14895"/>
                  <a:pt x="13173" y="14895"/>
                </a:cubicBezTo>
                <a:cubicBezTo>
                  <a:pt x="12603" y="14895"/>
                  <a:pt x="12171" y="14731"/>
                  <a:pt x="11878" y="14402"/>
                </a:cubicBezTo>
                <a:cubicBezTo>
                  <a:pt x="11584" y="14074"/>
                  <a:pt x="11438" y="13562"/>
                  <a:pt x="11438" y="12866"/>
                </a:cubicBezTo>
                <a:cubicBezTo>
                  <a:pt x="11438" y="12209"/>
                  <a:pt x="11593" y="11706"/>
                  <a:pt x="11903" y="11359"/>
                </a:cubicBezTo>
                <a:cubicBezTo>
                  <a:pt x="12212" y="11011"/>
                  <a:pt x="12645" y="10837"/>
                  <a:pt x="13199" y="10837"/>
                </a:cubicBezTo>
                <a:cubicBezTo>
                  <a:pt x="13655" y="10837"/>
                  <a:pt x="14030" y="10969"/>
                  <a:pt x="14321" y="11232"/>
                </a:cubicBezTo>
                <a:cubicBezTo>
                  <a:pt x="14611" y="11496"/>
                  <a:pt x="14760" y="11894"/>
                  <a:pt x="14760" y="12426"/>
                </a:cubicBezTo>
                <a:close/>
                <a:moveTo>
                  <a:pt x="14069" y="12492"/>
                </a:moveTo>
                <a:cubicBezTo>
                  <a:pt x="14064" y="12092"/>
                  <a:pt x="13985" y="11774"/>
                  <a:pt x="13833" y="11554"/>
                </a:cubicBezTo>
                <a:cubicBezTo>
                  <a:pt x="13681" y="11334"/>
                  <a:pt x="13461" y="11226"/>
                  <a:pt x="13173" y="11226"/>
                </a:cubicBezTo>
                <a:cubicBezTo>
                  <a:pt x="12863" y="11226"/>
                  <a:pt x="12620" y="11337"/>
                  <a:pt x="12444" y="11563"/>
                </a:cubicBezTo>
                <a:cubicBezTo>
                  <a:pt x="12267" y="11788"/>
                  <a:pt x="12171" y="12092"/>
                  <a:pt x="12154" y="12492"/>
                </a:cubicBezTo>
                <a:lnTo>
                  <a:pt x="14069" y="12492"/>
                </a:lnTo>
                <a:close/>
                <a:moveTo>
                  <a:pt x="10720" y="12426"/>
                </a:moveTo>
                <a:cubicBezTo>
                  <a:pt x="10720" y="12892"/>
                  <a:pt x="10720" y="12892"/>
                  <a:pt x="10720" y="12892"/>
                </a:cubicBezTo>
                <a:cubicBezTo>
                  <a:pt x="8111" y="12892"/>
                  <a:pt x="8111" y="12892"/>
                  <a:pt x="8111" y="12892"/>
                </a:cubicBezTo>
                <a:cubicBezTo>
                  <a:pt x="8116" y="13452"/>
                  <a:pt x="8206" y="13845"/>
                  <a:pt x="8379" y="14109"/>
                </a:cubicBezTo>
                <a:cubicBezTo>
                  <a:pt x="8553" y="14372"/>
                  <a:pt x="8806" y="14503"/>
                  <a:pt x="9137" y="14503"/>
                </a:cubicBezTo>
                <a:cubicBezTo>
                  <a:pt x="9382" y="14503"/>
                  <a:pt x="9587" y="14434"/>
                  <a:pt x="9752" y="14298"/>
                </a:cubicBezTo>
                <a:cubicBezTo>
                  <a:pt x="9918" y="14162"/>
                  <a:pt x="10025" y="13972"/>
                  <a:pt x="10074" y="13692"/>
                </a:cubicBezTo>
                <a:cubicBezTo>
                  <a:pt x="10645" y="13692"/>
                  <a:pt x="10645" y="13692"/>
                  <a:pt x="10645" y="13692"/>
                </a:cubicBezTo>
                <a:cubicBezTo>
                  <a:pt x="10585" y="14092"/>
                  <a:pt x="10425" y="14404"/>
                  <a:pt x="10164" y="14599"/>
                </a:cubicBezTo>
                <a:cubicBezTo>
                  <a:pt x="9903" y="14795"/>
                  <a:pt x="9558" y="14895"/>
                  <a:pt x="9129" y="14895"/>
                </a:cubicBezTo>
                <a:cubicBezTo>
                  <a:pt x="8559" y="14895"/>
                  <a:pt x="8127" y="14731"/>
                  <a:pt x="7834" y="14402"/>
                </a:cubicBezTo>
                <a:cubicBezTo>
                  <a:pt x="7540" y="14074"/>
                  <a:pt x="7394" y="13562"/>
                  <a:pt x="7394" y="12866"/>
                </a:cubicBezTo>
                <a:cubicBezTo>
                  <a:pt x="7394" y="12209"/>
                  <a:pt x="7550" y="11706"/>
                  <a:pt x="7859" y="11359"/>
                </a:cubicBezTo>
                <a:cubicBezTo>
                  <a:pt x="8169" y="11011"/>
                  <a:pt x="8602" y="10837"/>
                  <a:pt x="9156" y="10837"/>
                </a:cubicBezTo>
                <a:cubicBezTo>
                  <a:pt x="9612" y="10837"/>
                  <a:pt x="9988" y="10969"/>
                  <a:pt x="10279" y="11232"/>
                </a:cubicBezTo>
                <a:cubicBezTo>
                  <a:pt x="10570" y="11496"/>
                  <a:pt x="10720" y="11894"/>
                  <a:pt x="10720" y="12426"/>
                </a:cubicBezTo>
                <a:close/>
                <a:moveTo>
                  <a:pt x="10025" y="12492"/>
                </a:moveTo>
                <a:cubicBezTo>
                  <a:pt x="10020" y="12092"/>
                  <a:pt x="9941" y="11774"/>
                  <a:pt x="9789" y="11554"/>
                </a:cubicBezTo>
                <a:cubicBezTo>
                  <a:pt x="9637" y="11334"/>
                  <a:pt x="9417" y="11226"/>
                  <a:pt x="9129" y="11226"/>
                </a:cubicBezTo>
                <a:cubicBezTo>
                  <a:pt x="8819" y="11226"/>
                  <a:pt x="8576" y="11337"/>
                  <a:pt x="8400" y="11563"/>
                </a:cubicBezTo>
                <a:cubicBezTo>
                  <a:pt x="8223" y="11788"/>
                  <a:pt x="8127" y="12092"/>
                  <a:pt x="8111" y="12492"/>
                </a:cubicBezTo>
                <a:lnTo>
                  <a:pt x="10025" y="12492"/>
                </a:lnTo>
                <a:close/>
                <a:moveTo>
                  <a:pt x="15944" y="13885"/>
                </a:moveTo>
                <a:cubicBezTo>
                  <a:pt x="15634" y="13885"/>
                  <a:pt x="15479" y="14053"/>
                  <a:pt x="15479" y="14390"/>
                </a:cubicBezTo>
                <a:cubicBezTo>
                  <a:pt x="15479" y="14727"/>
                  <a:pt x="15634" y="14895"/>
                  <a:pt x="15944" y="14895"/>
                </a:cubicBezTo>
                <a:cubicBezTo>
                  <a:pt x="16253" y="14895"/>
                  <a:pt x="16408" y="14727"/>
                  <a:pt x="16408" y="14390"/>
                </a:cubicBezTo>
                <a:cubicBezTo>
                  <a:pt x="16408" y="14053"/>
                  <a:pt x="16253" y="13885"/>
                  <a:pt x="15944" y="13885"/>
                </a:cubicBezTo>
                <a:close/>
                <a:moveTo>
                  <a:pt x="20964" y="10132"/>
                </a:moveTo>
                <a:cubicBezTo>
                  <a:pt x="20833" y="10132"/>
                  <a:pt x="20744" y="10094"/>
                  <a:pt x="20684" y="10026"/>
                </a:cubicBezTo>
                <a:cubicBezTo>
                  <a:pt x="20624" y="9958"/>
                  <a:pt x="20600" y="9833"/>
                  <a:pt x="20600" y="9660"/>
                </a:cubicBezTo>
                <a:cubicBezTo>
                  <a:pt x="20600" y="7720"/>
                  <a:pt x="20600" y="7720"/>
                  <a:pt x="20600" y="7720"/>
                </a:cubicBezTo>
                <a:cubicBezTo>
                  <a:pt x="20600" y="7307"/>
                  <a:pt x="20487" y="7002"/>
                  <a:pt x="20272" y="6803"/>
                </a:cubicBezTo>
                <a:cubicBezTo>
                  <a:pt x="20058" y="6605"/>
                  <a:pt x="19741" y="6506"/>
                  <a:pt x="19328" y="6506"/>
                </a:cubicBezTo>
                <a:cubicBezTo>
                  <a:pt x="19068" y="6506"/>
                  <a:pt x="18826" y="6550"/>
                  <a:pt x="18606" y="6648"/>
                </a:cubicBezTo>
                <a:cubicBezTo>
                  <a:pt x="18386" y="6746"/>
                  <a:pt x="18209" y="6932"/>
                  <a:pt x="18079" y="7132"/>
                </a:cubicBezTo>
                <a:cubicBezTo>
                  <a:pt x="18040" y="7132"/>
                  <a:pt x="18040" y="7132"/>
                  <a:pt x="18040" y="7132"/>
                </a:cubicBezTo>
                <a:cubicBezTo>
                  <a:pt x="18040" y="6539"/>
                  <a:pt x="18040" y="6539"/>
                  <a:pt x="18040" y="6539"/>
                </a:cubicBezTo>
                <a:cubicBezTo>
                  <a:pt x="17880" y="6555"/>
                  <a:pt x="17048" y="6570"/>
                  <a:pt x="16760" y="6583"/>
                </a:cubicBezTo>
                <a:cubicBezTo>
                  <a:pt x="16472" y="6597"/>
                  <a:pt x="16840" y="6604"/>
                  <a:pt x="16640" y="6604"/>
                </a:cubicBezTo>
                <a:cubicBezTo>
                  <a:pt x="16640" y="6972"/>
                  <a:pt x="16640" y="6972"/>
                  <a:pt x="16640" y="6972"/>
                </a:cubicBezTo>
                <a:cubicBezTo>
                  <a:pt x="17036" y="6972"/>
                  <a:pt x="17036" y="6972"/>
                  <a:pt x="17036" y="6972"/>
                </a:cubicBezTo>
                <a:cubicBezTo>
                  <a:pt x="17177" y="6972"/>
                  <a:pt x="17272" y="7007"/>
                  <a:pt x="17324" y="7077"/>
                </a:cubicBezTo>
                <a:cubicBezTo>
                  <a:pt x="17375" y="7148"/>
                  <a:pt x="17400" y="7245"/>
                  <a:pt x="17400" y="7370"/>
                </a:cubicBezTo>
                <a:cubicBezTo>
                  <a:pt x="17400" y="9651"/>
                  <a:pt x="17400" y="9651"/>
                  <a:pt x="17400" y="9651"/>
                </a:cubicBezTo>
                <a:cubicBezTo>
                  <a:pt x="17400" y="9804"/>
                  <a:pt x="17361" y="9924"/>
                  <a:pt x="17279" y="10006"/>
                </a:cubicBezTo>
                <a:cubicBezTo>
                  <a:pt x="17198" y="10087"/>
                  <a:pt x="17060" y="10132"/>
                  <a:pt x="16865" y="10132"/>
                </a:cubicBezTo>
                <a:cubicBezTo>
                  <a:pt x="16640" y="10132"/>
                  <a:pt x="16640" y="10132"/>
                  <a:pt x="16640" y="10132"/>
                </a:cubicBezTo>
                <a:cubicBezTo>
                  <a:pt x="16640" y="10452"/>
                  <a:pt x="16640" y="10452"/>
                  <a:pt x="16640" y="10452"/>
                </a:cubicBezTo>
                <a:cubicBezTo>
                  <a:pt x="18800" y="10452"/>
                  <a:pt x="18800" y="10452"/>
                  <a:pt x="18800" y="10452"/>
                </a:cubicBezTo>
                <a:cubicBezTo>
                  <a:pt x="18800" y="10132"/>
                  <a:pt x="18800" y="10132"/>
                  <a:pt x="18800" y="10132"/>
                </a:cubicBezTo>
                <a:cubicBezTo>
                  <a:pt x="18625" y="10132"/>
                  <a:pt x="18625" y="10132"/>
                  <a:pt x="18625" y="10132"/>
                </a:cubicBezTo>
                <a:cubicBezTo>
                  <a:pt x="18429" y="10132"/>
                  <a:pt x="18287" y="10087"/>
                  <a:pt x="18206" y="10006"/>
                </a:cubicBezTo>
                <a:cubicBezTo>
                  <a:pt x="18124" y="9924"/>
                  <a:pt x="18080" y="9804"/>
                  <a:pt x="18080" y="9651"/>
                </a:cubicBezTo>
                <a:cubicBezTo>
                  <a:pt x="18080" y="8250"/>
                  <a:pt x="18080" y="8250"/>
                  <a:pt x="18080" y="8250"/>
                </a:cubicBezTo>
                <a:cubicBezTo>
                  <a:pt x="18080" y="7864"/>
                  <a:pt x="18170" y="7548"/>
                  <a:pt x="18344" y="7301"/>
                </a:cubicBezTo>
                <a:cubicBezTo>
                  <a:pt x="18518" y="7053"/>
                  <a:pt x="18781" y="6930"/>
                  <a:pt x="19128" y="6930"/>
                </a:cubicBezTo>
                <a:cubicBezTo>
                  <a:pt x="19394" y="6930"/>
                  <a:pt x="19599" y="7017"/>
                  <a:pt x="19724" y="7191"/>
                </a:cubicBezTo>
                <a:cubicBezTo>
                  <a:pt x="19849" y="7364"/>
                  <a:pt x="19920" y="7644"/>
                  <a:pt x="19920" y="8030"/>
                </a:cubicBezTo>
                <a:cubicBezTo>
                  <a:pt x="19920" y="9635"/>
                  <a:pt x="19920" y="9635"/>
                  <a:pt x="19920" y="9635"/>
                </a:cubicBezTo>
                <a:cubicBezTo>
                  <a:pt x="19920" y="9820"/>
                  <a:pt x="19878" y="9952"/>
                  <a:pt x="19810" y="10022"/>
                </a:cubicBezTo>
                <a:cubicBezTo>
                  <a:pt x="19742" y="10093"/>
                  <a:pt x="19632" y="10132"/>
                  <a:pt x="19497" y="10132"/>
                </a:cubicBezTo>
                <a:cubicBezTo>
                  <a:pt x="19120" y="10132"/>
                  <a:pt x="19120" y="10132"/>
                  <a:pt x="19120" y="10132"/>
                </a:cubicBezTo>
                <a:cubicBezTo>
                  <a:pt x="19120" y="10452"/>
                  <a:pt x="19120" y="10452"/>
                  <a:pt x="19120" y="10452"/>
                </a:cubicBezTo>
                <a:cubicBezTo>
                  <a:pt x="21240" y="10452"/>
                  <a:pt x="21240" y="10452"/>
                  <a:pt x="21240" y="10452"/>
                </a:cubicBezTo>
                <a:cubicBezTo>
                  <a:pt x="21240" y="10132"/>
                  <a:pt x="21240" y="10132"/>
                  <a:pt x="21240" y="10132"/>
                </a:cubicBezTo>
                <a:lnTo>
                  <a:pt x="20964" y="10132"/>
                </a:lnTo>
                <a:close/>
                <a:moveTo>
                  <a:pt x="8244" y="10274"/>
                </a:moveTo>
                <a:cubicBezTo>
                  <a:pt x="7983" y="10469"/>
                  <a:pt x="7638" y="10564"/>
                  <a:pt x="7209" y="10564"/>
                </a:cubicBezTo>
                <a:cubicBezTo>
                  <a:pt x="6638" y="10564"/>
                  <a:pt x="6207" y="10400"/>
                  <a:pt x="5913" y="10071"/>
                </a:cubicBezTo>
                <a:cubicBezTo>
                  <a:pt x="5620" y="9742"/>
                  <a:pt x="5474" y="9230"/>
                  <a:pt x="5474" y="8535"/>
                </a:cubicBezTo>
                <a:cubicBezTo>
                  <a:pt x="5474" y="7878"/>
                  <a:pt x="5629" y="7375"/>
                  <a:pt x="5939" y="7028"/>
                </a:cubicBezTo>
                <a:cubicBezTo>
                  <a:pt x="6249" y="6680"/>
                  <a:pt x="6682" y="6506"/>
                  <a:pt x="7236" y="6506"/>
                </a:cubicBezTo>
                <a:cubicBezTo>
                  <a:pt x="7692" y="6506"/>
                  <a:pt x="8068" y="6638"/>
                  <a:pt x="8359" y="6901"/>
                </a:cubicBezTo>
                <a:cubicBezTo>
                  <a:pt x="8649" y="7165"/>
                  <a:pt x="8800" y="7563"/>
                  <a:pt x="8800" y="8095"/>
                </a:cubicBezTo>
                <a:cubicBezTo>
                  <a:pt x="8800" y="8572"/>
                  <a:pt x="8800" y="8572"/>
                  <a:pt x="8800" y="8572"/>
                </a:cubicBezTo>
                <a:cubicBezTo>
                  <a:pt x="6190" y="8572"/>
                  <a:pt x="6190" y="8572"/>
                  <a:pt x="6190" y="8572"/>
                </a:cubicBezTo>
                <a:cubicBezTo>
                  <a:pt x="6195" y="9092"/>
                  <a:pt x="6285" y="9521"/>
                  <a:pt x="6459" y="9785"/>
                </a:cubicBezTo>
                <a:cubicBezTo>
                  <a:pt x="6633" y="10048"/>
                  <a:pt x="6885" y="10174"/>
                  <a:pt x="7217" y="10174"/>
                </a:cubicBezTo>
                <a:cubicBezTo>
                  <a:pt x="7461" y="10174"/>
                  <a:pt x="7666" y="10108"/>
                  <a:pt x="7832" y="9972"/>
                </a:cubicBezTo>
                <a:cubicBezTo>
                  <a:pt x="7998" y="9836"/>
                  <a:pt x="8105" y="9652"/>
                  <a:pt x="8154" y="9372"/>
                </a:cubicBezTo>
                <a:cubicBezTo>
                  <a:pt x="8724" y="9372"/>
                  <a:pt x="8724" y="9372"/>
                  <a:pt x="8724" y="9372"/>
                </a:cubicBezTo>
                <a:cubicBezTo>
                  <a:pt x="8664" y="9772"/>
                  <a:pt x="8504" y="10078"/>
                  <a:pt x="8244" y="10274"/>
                </a:cubicBezTo>
                <a:close/>
                <a:moveTo>
                  <a:pt x="6190" y="8172"/>
                </a:moveTo>
                <a:cubicBezTo>
                  <a:pt x="8105" y="8172"/>
                  <a:pt x="8105" y="8172"/>
                  <a:pt x="8105" y="8172"/>
                </a:cubicBezTo>
                <a:cubicBezTo>
                  <a:pt x="8100" y="7772"/>
                  <a:pt x="8021" y="7449"/>
                  <a:pt x="7869" y="7229"/>
                </a:cubicBezTo>
                <a:cubicBezTo>
                  <a:pt x="7717" y="7009"/>
                  <a:pt x="7497" y="6898"/>
                  <a:pt x="7209" y="6898"/>
                </a:cubicBezTo>
                <a:cubicBezTo>
                  <a:pt x="6899" y="6898"/>
                  <a:pt x="6656" y="7012"/>
                  <a:pt x="6479" y="7237"/>
                </a:cubicBezTo>
                <a:cubicBezTo>
                  <a:pt x="6303" y="7463"/>
                  <a:pt x="6206" y="7772"/>
                  <a:pt x="6190" y="8172"/>
                </a:cubicBezTo>
                <a:close/>
                <a:moveTo>
                  <a:pt x="16440" y="8095"/>
                </a:moveTo>
                <a:cubicBezTo>
                  <a:pt x="16440" y="8572"/>
                  <a:pt x="16440" y="8572"/>
                  <a:pt x="16440" y="8572"/>
                </a:cubicBezTo>
                <a:cubicBezTo>
                  <a:pt x="13850" y="8572"/>
                  <a:pt x="13850" y="8572"/>
                  <a:pt x="13850" y="8572"/>
                </a:cubicBezTo>
                <a:cubicBezTo>
                  <a:pt x="13855" y="9092"/>
                  <a:pt x="13945" y="9521"/>
                  <a:pt x="14119" y="9785"/>
                </a:cubicBezTo>
                <a:cubicBezTo>
                  <a:pt x="14293" y="10048"/>
                  <a:pt x="14545" y="10174"/>
                  <a:pt x="14877" y="10174"/>
                </a:cubicBezTo>
                <a:cubicBezTo>
                  <a:pt x="15121" y="10174"/>
                  <a:pt x="15326" y="10108"/>
                  <a:pt x="15492" y="9972"/>
                </a:cubicBezTo>
                <a:cubicBezTo>
                  <a:pt x="15657" y="9836"/>
                  <a:pt x="15765" y="9652"/>
                  <a:pt x="15814" y="9372"/>
                </a:cubicBezTo>
                <a:cubicBezTo>
                  <a:pt x="16384" y="9372"/>
                  <a:pt x="16384" y="9372"/>
                  <a:pt x="16384" y="9372"/>
                </a:cubicBezTo>
                <a:cubicBezTo>
                  <a:pt x="16324" y="9772"/>
                  <a:pt x="16164" y="10078"/>
                  <a:pt x="15903" y="10274"/>
                </a:cubicBezTo>
                <a:cubicBezTo>
                  <a:pt x="15642" y="10469"/>
                  <a:pt x="15297" y="10564"/>
                  <a:pt x="14868" y="10564"/>
                </a:cubicBezTo>
                <a:cubicBezTo>
                  <a:pt x="14298" y="10564"/>
                  <a:pt x="13866" y="10400"/>
                  <a:pt x="13573" y="10071"/>
                </a:cubicBezTo>
                <a:cubicBezTo>
                  <a:pt x="13279" y="9742"/>
                  <a:pt x="13132" y="9230"/>
                  <a:pt x="13132" y="8535"/>
                </a:cubicBezTo>
                <a:cubicBezTo>
                  <a:pt x="13132" y="7878"/>
                  <a:pt x="13286" y="7375"/>
                  <a:pt x="13596" y="7028"/>
                </a:cubicBezTo>
                <a:cubicBezTo>
                  <a:pt x="13906" y="6680"/>
                  <a:pt x="14336" y="6506"/>
                  <a:pt x="14891" y="6506"/>
                </a:cubicBezTo>
                <a:cubicBezTo>
                  <a:pt x="15347" y="6506"/>
                  <a:pt x="15718" y="6638"/>
                  <a:pt x="16009" y="6901"/>
                </a:cubicBezTo>
                <a:cubicBezTo>
                  <a:pt x="16299" y="7165"/>
                  <a:pt x="16440" y="7563"/>
                  <a:pt x="16440" y="8095"/>
                </a:cubicBezTo>
                <a:close/>
                <a:moveTo>
                  <a:pt x="15765" y="8172"/>
                </a:moveTo>
                <a:cubicBezTo>
                  <a:pt x="15759" y="7772"/>
                  <a:pt x="15680" y="7449"/>
                  <a:pt x="15528" y="7229"/>
                </a:cubicBezTo>
                <a:cubicBezTo>
                  <a:pt x="15376" y="7009"/>
                  <a:pt x="15156" y="6898"/>
                  <a:pt x="14868" y="6898"/>
                </a:cubicBezTo>
                <a:cubicBezTo>
                  <a:pt x="14559" y="6898"/>
                  <a:pt x="14316" y="7012"/>
                  <a:pt x="14139" y="7237"/>
                </a:cubicBezTo>
                <a:cubicBezTo>
                  <a:pt x="13963" y="7463"/>
                  <a:pt x="13866" y="7772"/>
                  <a:pt x="13850" y="8172"/>
                </a:cubicBezTo>
                <a:lnTo>
                  <a:pt x="15765" y="8172"/>
                </a:lnTo>
                <a:close/>
                <a:moveTo>
                  <a:pt x="12520" y="7427"/>
                </a:moveTo>
                <a:cubicBezTo>
                  <a:pt x="11307" y="10532"/>
                  <a:pt x="11307" y="10532"/>
                  <a:pt x="11307" y="10532"/>
                </a:cubicBezTo>
                <a:cubicBezTo>
                  <a:pt x="10558" y="10532"/>
                  <a:pt x="10558" y="10532"/>
                  <a:pt x="10558" y="10532"/>
                </a:cubicBezTo>
                <a:cubicBezTo>
                  <a:pt x="9297" y="7313"/>
                  <a:pt x="9297" y="7313"/>
                  <a:pt x="9297" y="7313"/>
                </a:cubicBezTo>
                <a:cubicBezTo>
                  <a:pt x="9248" y="7188"/>
                  <a:pt x="9193" y="7093"/>
                  <a:pt x="9125" y="7044"/>
                </a:cubicBezTo>
                <a:cubicBezTo>
                  <a:pt x="9057" y="6995"/>
                  <a:pt x="8960" y="6962"/>
                  <a:pt x="8800" y="6946"/>
                </a:cubicBezTo>
                <a:cubicBezTo>
                  <a:pt x="8800" y="6612"/>
                  <a:pt x="8800" y="6612"/>
                  <a:pt x="8800" y="6612"/>
                </a:cubicBezTo>
                <a:cubicBezTo>
                  <a:pt x="10720" y="6612"/>
                  <a:pt x="10720" y="6612"/>
                  <a:pt x="10720" y="6612"/>
                </a:cubicBezTo>
                <a:cubicBezTo>
                  <a:pt x="10720" y="6932"/>
                  <a:pt x="10720" y="6932"/>
                  <a:pt x="10720" y="6932"/>
                </a:cubicBezTo>
                <a:cubicBezTo>
                  <a:pt x="10361" y="6932"/>
                  <a:pt x="10361" y="6932"/>
                  <a:pt x="10361" y="6932"/>
                </a:cubicBezTo>
                <a:cubicBezTo>
                  <a:pt x="10371" y="7092"/>
                  <a:pt x="10394" y="7163"/>
                  <a:pt x="10436" y="7225"/>
                </a:cubicBezTo>
                <a:cubicBezTo>
                  <a:pt x="10490" y="7304"/>
                  <a:pt x="10583" y="7350"/>
                  <a:pt x="10719" y="7350"/>
                </a:cubicBezTo>
                <a:cubicBezTo>
                  <a:pt x="10877" y="7350"/>
                  <a:pt x="10974" y="7286"/>
                  <a:pt x="11020" y="7159"/>
                </a:cubicBezTo>
                <a:cubicBezTo>
                  <a:pt x="11066" y="7031"/>
                  <a:pt x="11080" y="6834"/>
                  <a:pt x="11080" y="6568"/>
                </a:cubicBezTo>
                <a:cubicBezTo>
                  <a:pt x="11080" y="2746"/>
                  <a:pt x="11080" y="2746"/>
                  <a:pt x="11080" y="2746"/>
                </a:cubicBezTo>
                <a:cubicBezTo>
                  <a:pt x="11080" y="2621"/>
                  <a:pt x="11070" y="2537"/>
                  <a:pt x="11032" y="2485"/>
                </a:cubicBezTo>
                <a:cubicBezTo>
                  <a:pt x="10994" y="2434"/>
                  <a:pt x="10925" y="2412"/>
                  <a:pt x="10805" y="2412"/>
                </a:cubicBezTo>
                <a:cubicBezTo>
                  <a:pt x="10440" y="2412"/>
                  <a:pt x="10440" y="2412"/>
                  <a:pt x="10440" y="2412"/>
                </a:cubicBezTo>
                <a:cubicBezTo>
                  <a:pt x="10440" y="1956"/>
                  <a:pt x="10440" y="1956"/>
                  <a:pt x="10440" y="1956"/>
                </a:cubicBezTo>
                <a:cubicBezTo>
                  <a:pt x="10800" y="1956"/>
                  <a:pt x="11282" y="1934"/>
                  <a:pt x="11869" y="1891"/>
                </a:cubicBezTo>
                <a:cubicBezTo>
                  <a:pt x="12113" y="1874"/>
                  <a:pt x="12280" y="1863"/>
                  <a:pt x="12360" y="1858"/>
                </a:cubicBezTo>
                <a:cubicBezTo>
                  <a:pt x="12360" y="6266"/>
                  <a:pt x="12360" y="6266"/>
                  <a:pt x="12360" y="6266"/>
                </a:cubicBezTo>
                <a:cubicBezTo>
                  <a:pt x="12360" y="6384"/>
                  <a:pt x="12363" y="6492"/>
                  <a:pt x="12349" y="6612"/>
                </a:cubicBezTo>
                <a:cubicBezTo>
                  <a:pt x="13120" y="6612"/>
                  <a:pt x="13120" y="6612"/>
                  <a:pt x="13120" y="6612"/>
                </a:cubicBezTo>
                <a:cubicBezTo>
                  <a:pt x="13120" y="6946"/>
                  <a:pt x="13120" y="6946"/>
                  <a:pt x="13120" y="6946"/>
                </a:cubicBezTo>
                <a:cubicBezTo>
                  <a:pt x="12960" y="6952"/>
                  <a:pt x="12819" y="6992"/>
                  <a:pt x="12735" y="7068"/>
                </a:cubicBezTo>
                <a:cubicBezTo>
                  <a:pt x="12651" y="7145"/>
                  <a:pt x="12580" y="7270"/>
                  <a:pt x="12520" y="7427"/>
                </a:cubicBezTo>
                <a:close/>
                <a:moveTo>
                  <a:pt x="11894" y="7574"/>
                </a:moveTo>
                <a:cubicBezTo>
                  <a:pt x="11904" y="7548"/>
                  <a:pt x="11913" y="7523"/>
                  <a:pt x="11922" y="7499"/>
                </a:cubicBezTo>
                <a:cubicBezTo>
                  <a:pt x="11810" y="7597"/>
                  <a:pt x="11672" y="7678"/>
                  <a:pt x="11506" y="7741"/>
                </a:cubicBezTo>
                <a:cubicBezTo>
                  <a:pt x="11278" y="7828"/>
                  <a:pt x="10990" y="7872"/>
                  <a:pt x="10642" y="7872"/>
                </a:cubicBezTo>
                <a:cubicBezTo>
                  <a:pt x="10509" y="7872"/>
                  <a:pt x="10372" y="7863"/>
                  <a:pt x="10232" y="7846"/>
                </a:cubicBezTo>
                <a:cubicBezTo>
                  <a:pt x="10998" y="9945"/>
                  <a:pt x="10998" y="9945"/>
                  <a:pt x="10998" y="9945"/>
                </a:cubicBezTo>
                <a:lnTo>
                  <a:pt x="11894" y="7574"/>
                </a:lnTo>
                <a:close/>
                <a:moveTo>
                  <a:pt x="8502" y="1141"/>
                </a:moveTo>
                <a:cubicBezTo>
                  <a:pt x="8637" y="1250"/>
                  <a:pt x="8822" y="1304"/>
                  <a:pt x="9056" y="1304"/>
                </a:cubicBezTo>
                <a:cubicBezTo>
                  <a:pt x="9289" y="1304"/>
                  <a:pt x="9474" y="1250"/>
                  <a:pt x="9610" y="1141"/>
                </a:cubicBezTo>
                <a:cubicBezTo>
                  <a:pt x="9745" y="1032"/>
                  <a:pt x="9813" y="869"/>
                  <a:pt x="9813" y="652"/>
                </a:cubicBezTo>
                <a:cubicBezTo>
                  <a:pt x="9813" y="435"/>
                  <a:pt x="9745" y="272"/>
                  <a:pt x="9610" y="163"/>
                </a:cubicBezTo>
                <a:cubicBezTo>
                  <a:pt x="9474" y="54"/>
                  <a:pt x="9289" y="0"/>
                  <a:pt x="9056" y="0"/>
                </a:cubicBezTo>
                <a:cubicBezTo>
                  <a:pt x="8822" y="0"/>
                  <a:pt x="8637" y="54"/>
                  <a:pt x="8502" y="163"/>
                </a:cubicBezTo>
                <a:cubicBezTo>
                  <a:pt x="8366" y="272"/>
                  <a:pt x="8298" y="435"/>
                  <a:pt x="8298" y="652"/>
                </a:cubicBezTo>
                <a:cubicBezTo>
                  <a:pt x="8298" y="869"/>
                  <a:pt x="8366" y="1032"/>
                  <a:pt x="8502" y="1141"/>
                </a:cubicBezTo>
                <a:close/>
                <a:moveTo>
                  <a:pt x="11180" y="1141"/>
                </a:moveTo>
                <a:cubicBezTo>
                  <a:pt x="11316" y="1250"/>
                  <a:pt x="11500" y="1304"/>
                  <a:pt x="11734" y="1304"/>
                </a:cubicBezTo>
                <a:cubicBezTo>
                  <a:pt x="11968" y="1304"/>
                  <a:pt x="12152" y="1250"/>
                  <a:pt x="12288" y="1141"/>
                </a:cubicBezTo>
                <a:cubicBezTo>
                  <a:pt x="12424" y="1032"/>
                  <a:pt x="12492" y="869"/>
                  <a:pt x="12492" y="652"/>
                </a:cubicBezTo>
                <a:cubicBezTo>
                  <a:pt x="12492" y="435"/>
                  <a:pt x="12424" y="272"/>
                  <a:pt x="12288" y="163"/>
                </a:cubicBezTo>
                <a:cubicBezTo>
                  <a:pt x="12152" y="54"/>
                  <a:pt x="11968" y="0"/>
                  <a:pt x="11734" y="0"/>
                </a:cubicBezTo>
                <a:cubicBezTo>
                  <a:pt x="11500" y="0"/>
                  <a:pt x="11316" y="54"/>
                  <a:pt x="11180" y="163"/>
                </a:cubicBezTo>
                <a:cubicBezTo>
                  <a:pt x="11044" y="272"/>
                  <a:pt x="10976" y="435"/>
                  <a:pt x="10976" y="652"/>
                </a:cubicBezTo>
                <a:cubicBezTo>
                  <a:pt x="10976" y="869"/>
                  <a:pt x="11044" y="1032"/>
                  <a:pt x="11180" y="1141"/>
                </a:cubicBezTo>
                <a:close/>
                <a:moveTo>
                  <a:pt x="10240" y="5532"/>
                </a:moveTo>
                <a:cubicBezTo>
                  <a:pt x="9985" y="5532"/>
                  <a:pt x="9985" y="5532"/>
                  <a:pt x="9985" y="5532"/>
                </a:cubicBezTo>
                <a:cubicBezTo>
                  <a:pt x="9865" y="5532"/>
                  <a:pt x="9781" y="5515"/>
                  <a:pt x="9743" y="5463"/>
                </a:cubicBezTo>
                <a:cubicBezTo>
                  <a:pt x="9705" y="5412"/>
                  <a:pt x="9680" y="5332"/>
                  <a:pt x="9680" y="5207"/>
                </a:cubicBezTo>
                <a:cubicBezTo>
                  <a:pt x="9680" y="1858"/>
                  <a:pt x="9680" y="1858"/>
                  <a:pt x="9680" y="1858"/>
                </a:cubicBezTo>
                <a:cubicBezTo>
                  <a:pt x="9600" y="1863"/>
                  <a:pt x="9413" y="1874"/>
                  <a:pt x="9163" y="1891"/>
                </a:cubicBezTo>
                <a:cubicBezTo>
                  <a:pt x="8598" y="1934"/>
                  <a:pt x="8160" y="1956"/>
                  <a:pt x="7840" y="1956"/>
                </a:cubicBezTo>
                <a:cubicBezTo>
                  <a:pt x="7840" y="2412"/>
                  <a:pt x="7840" y="2412"/>
                  <a:pt x="7840" y="2412"/>
                </a:cubicBezTo>
                <a:cubicBezTo>
                  <a:pt x="8127" y="2412"/>
                  <a:pt x="8127" y="2412"/>
                  <a:pt x="8127" y="2412"/>
                </a:cubicBezTo>
                <a:cubicBezTo>
                  <a:pt x="8246" y="2412"/>
                  <a:pt x="8315" y="2434"/>
                  <a:pt x="8353" y="2485"/>
                </a:cubicBezTo>
                <a:cubicBezTo>
                  <a:pt x="8391" y="2537"/>
                  <a:pt x="8400" y="2621"/>
                  <a:pt x="8400" y="2746"/>
                </a:cubicBezTo>
                <a:cubicBezTo>
                  <a:pt x="8400" y="5207"/>
                  <a:pt x="8400" y="5207"/>
                  <a:pt x="8400" y="5207"/>
                </a:cubicBezTo>
                <a:cubicBezTo>
                  <a:pt x="8400" y="5332"/>
                  <a:pt x="8391" y="5412"/>
                  <a:pt x="8353" y="5463"/>
                </a:cubicBezTo>
                <a:cubicBezTo>
                  <a:pt x="8315" y="5515"/>
                  <a:pt x="8246" y="5532"/>
                  <a:pt x="8127" y="5532"/>
                </a:cubicBezTo>
                <a:cubicBezTo>
                  <a:pt x="7840" y="5532"/>
                  <a:pt x="7840" y="5532"/>
                  <a:pt x="7840" y="5532"/>
                </a:cubicBezTo>
                <a:cubicBezTo>
                  <a:pt x="7840" y="5972"/>
                  <a:pt x="7840" y="5972"/>
                  <a:pt x="7840" y="5972"/>
                </a:cubicBezTo>
                <a:cubicBezTo>
                  <a:pt x="10240" y="5972"/>
                  <a:pt x="10240" y="5972"/>
                  <a:pt x="10240" y="5972"/>
                </a:cubicBezTo>
                <a:lnTo>
                  <a:pt x="10240" y="5532"/>
                </a:lnTo>
                <a:close/>
                <a:moveTo>
                  <a:pt x="249" y="2372"/>
                </a:moveTo>
                <a:cubicBezTo>
                  <a:pt x="120" y="2372"/>
                  <a:pt x="120" y="2372"/>
                  <a:pt x="120" y="2372"/>
                </a:cubicBezTo>
                <a:cubicBezTo>
                  <a:pt x="120" y="1972"/>
                  <a:pt x="120" y="1972"/>
                  <a:pt x="120" y="1972"/>
                </a:cubicBezTo>
                <a:cubicBezTo>
                  <a:pt x="2600" y="1972"/>
                  <a:pt x="2600" y="1972"/>
                  <a:pt x="2600" y="1972"/>
                </a:cubicBezTo>
                <a:cubicBezTo>
                  <a:pt x="2600" y="2372"/>
                  <a:pt x="2600" y="2372"/>
                  <a:pt x="2600" y="2372"/>
                </a:cubicBezTo>
                <a:cubicBezTo>
                  <a:pt x="2254" y="2372"/>
                  <a:pt x="2254" y="2372"/>
                  <a:pt x="2254" y="2372"/>
                </a:cubicBezTo>
                <a:cubicBezTo>
                  <a:pt x="2118" y="2372"/>
                  <a:pt x="2028" y="2400"/>
                  <a:pt x="1985" y="2452"/>
                </a:cubicBezTo>
                <a:cubicBezTo>
                  <a:pt x="1941" y="2504"/>
                  <a:pt x="1920" y="2568"/>
                  <a:pt x="1920" y="2638"/>
                </a:cubicBezTo>
                <a:cubicBezTo>
                  <a:pt x="1920" y="2687"/>
                  <a:pt x="1944" y="2799"/>
                  <a:pt x="1993" y="2978"/>
                </a:cubicBezTo>
                <a:cubicBezTo>
                  <a:pt x="2017" y="3071"/>
                  <a:pt x="2017" y="3071"/>
                  <a:pt x="2017" y="3071"/>
                </a:cubicBezTo>
                <a:cubicBezTo>
                  <a:pt x="2449" y="4692"/>
                  <a:pt x="2449" y="4692"/>
                  <a:pt x="2449" y="4692"/>
                </a:cubicBezTo>
                <a:cubicBezTo>
                  <a:pt x="2466" y="4692"/>
                  <a:pt x="2466" y="4692"/>
                  <a:pt x="2466" y="4692"/>
                </a:cubicBezTo>
                <a:cubicBezTo>
                  <a:pt x="3525" y="1972"/>
                  <a:pt x="3525" y="1972"/>
                  <a:pt x="3525" y="1972"/>
                </a:cubicBezTo>
                <a:cubicBezTo>
                  <a:pt x="4592" y="1972"/>
                  <a:pt x="4592" y="1972"/>
                  <a:pt x="4592" y="1972"/>
                </a:cubicBezTo>
                <a:cubicBezTo>
                  <a:pt x="5611" y="4692"/>
                  <a:pt x="5611" y="4692"/>
                  <a:pt x="5611" y="4692"/>
                </a:cubicBezTo>
                <a:cubicBezTo>
                  <a:pt x="5627" y="4692"/>
                  <a:pt x="5627" y="4692"/>
                  <a:pt x="5627" y="4692"/>
                </a:cubicBezTo>
                <a:cubicBezTo>
                  <a:pt x="6141" y="2915"/>
                  <a:pt x="6141" y="2915"/>
                  <a:pt x="6141" y="2915"/>
                </a:cubicBezTo>
                <a:cubicBezTo>
                  <a:pt x="6157" y="2850"/>
                  <a:pt x="6157" y="2850"/>
                  <a:pt x="6157" y="2850"/>
                </a:cubicBezTo>
                <a:cubicBezTo>
                  <a:pt x="6195" y="2725"/>
                  <a:pt x="6214" y="2631"/>
                  <a:pt x="6214" y="2571"/>
                </a:cubicBezTo>
                <a:cubicBezTo>
                  <a:pt x="6214" y="2441"/>
                  <a:pt x="6108" y="2372"/>
                  <a:pt x="5896" y="2372"/>
                </a:cubicBezTo>
                <a:cubicBezTo>
                  <a:pt x="5560" y="2372"/>
                  <a:pt x="5560" y="2372"/>
                  <a:pt x="5560" y="2372"/>
                </a:cubicBezTo>
                <a:cubicBezTo>
                  <a:pt x="5560" y="1972"/>
                  <a:pt x="5560" y="1972"/>
                  <a:pt x="5560" y="1972"/>
                </a:cubicBezTo>
                <a:cubicBezTo>
                  <a:pt x="7560" y="1972"/>
                  <a:pt x="7560" y="1972"/>
                  <a:pt x="7560" y="1972"/>
                </a:cubicBezTo>
                <a:cubicBezTo>
                  <a:pt x="7560" y="2372"/>
                  <a:pt x="7560" y="2372"/>
                  <a:pt x="7560" y="2372"/>
                </a:cubicBezTo>
                <a:cubicBezTo>
                  <a:pt x="7444" y="2372"/>
                  <a:pt x="7444" y="2372"/>
                  <a:pt x="7444" y="2372"/>
                </a:cubicBezTo>
                <a:cubicBezTo>
                  <a:pt x="7319" y="2372"/>
                  <a:pt x="7226" y="2407"/>
                  <a:pt x="7163" y="2475"/>
                </a:cubicBezTo>
                <a:cubicBezTo>
                  <a:pt x="7101" y="2543"/>
                  <a:pt x="7042" y="2668"/>
                  <a:pt x="6988" y="2847"/>
                </a:cubicBezTo>
                <a:cubicBezTo>
                  <a:pt x="6010" y="6012"/>
                  <a:pt x="6010" y="6012"/>
                  <a:pt x="6010" y="6012"/>
                </a:cubicBezTo>
                <a:cubicBezTo>
                  <a:pt x="4918" y="6012"/>
                  <a:pt x="4918" y="6012"/>
                  <a:pt x="4918" y="6012"/>
                </a:cubicBezTo>
                <a:cubicBezTo>
                  <a:pt x="4400" y="4618"/>
                  <a:pt x="4400" y="4618"/>
                  <a:pt x="4400" y="4618"/>
                </a:cubicBezTo>
                <a:cubicBezTo>
                  <a:pt x="4400" y="9651"/>
                  <a:pt x="4400" y="9651"/>
                  <a:pt x="4400" y="9651"/>
                </a:cubicBezTo>
                <a:cubicBezTo>
                  <a:pt x="4400" y="9804"/>
                  <a:pt x="4431" y="9924"/>
                  <a:pt x="4513" y="10006"/>
                </a:cubicBezTo>
                <a:cubicBezTo>
                  <a:pt x="4594" y="10087"/>
                  <a:pt x="4723" y="10132"/>
                  <a:pt x="4919" y="10132"/>
                </a:cubicBezTo>
                <a:cubicBezTo>
                  <a:pt x="5080" y="10132"/>
                  <a:pt x="5080" y="10132"/>
                  <a:pt x="5080" y="10132"/>
                </a:cubicBezTo>
                <a:cubicBezTo>
                  <a:pt x="5080" y="10452"/>
                  <a:pt x="5080" y="10452"/>
                  <a:pt x="5080" y="10452"/>
                </a:cubicBezTo>
                <a:cubicBezTo>
                  <a:pt x="2920" y="10452"/>
                  <a:pt x="2920" y="10452"/>
                  <a:pt x="2920" y="10452"/>
                </a:cubicBezTo>
                <a:cubicBezTo>
                  <a:pt x="2920" y="10132"/>
                  <a:pt x="2920" y="10132"/>
                  <a:pt x="2920" y="10132"/>
                </a:cubicBezTo>
                <a:cubicBezTo>
                  <a:pt x="3159" y="10132"/>
                  <a:pt x="3159" y="10132"/>
                  <a:pt x="3159" y="10132"/>
                </a:cubicBezTo>
                <a:cubicBezTo>
                  <a:pt x="3354" y="10132"/>
                  <a:pt x="3485" y="10087"/>
                  <a:pt x="3566" y="10006"/>
                </a:cubicBezTo>
                <a:cubicBezTo>
                  <a:pt x="3648" y="9924"/>
                  <a:pt x="3680" y="9804"/>
                  <a:pt x="3680" y="9651"/>
                </a:cubicBezTo>
                <a:cubicBezTo>
                  <a:pt x="3680" y="5382"/>
                  <a:pt x="3680" y="5382"/>
                  <a:pt x="3680" y="5382"/>
                </a:cubicBezTo>
                <a:cubicBezTo>
                  <a:pt x="3680" y="5257"/>
                  <a:pt x="3663" y="5154"/>
                  <a:pt x="3611" y="5083"/>
                </a:cubicBezTo>
                <a:cubicBezTo>
                  <a:pt x="3559" y="5013"/>
                  <a:pt x="3471" y="4972"/>
                  <a:pt x="3330" y="4972"/>
                </a:cubicBezTo>
                <a:cubicBezTo>
                  <a:pt x="3139" y="4972"/>
                  <a:pt x="3139" y="4972"/>
                  <a:pt x="3139" y="4972"/>
                </a:cubicBezTo>
                <a:cubicBezTo>
                  <a:pt x="2726" y="6012"/>
                  <a:pt x="2726" y="6012"/>
                  <a:pt x="2726" y="6012"/>
                </a:cubicBezTo>
                <a:cubicBezTo>
                  <a:pt x="1643" y="6012"/>
                  <a:pt x="1643" y="6012"/>
                  <a:pt x="1643" y="6012"/>
                </a:cubicBezTo>
                <a:cubicBezTo>
                  <a:pt x="624" y="2674"/>
                  <a:pt x="624" y="2674"/>
                  <a:pt x="624" y="2674"/>
                </a:cubicBezTo>
                <a:cubicBezTo>
                  <a:pt x="586" y="2549"/>
                  <a:pt x="544" y="2471"/>
                  <a:pt x="498" y="2433"/>
                </a:cubicBezTo>
                <a:cubicBezTo>
                  <a:pt x="452" y="2395"/>
                  <a:pt x="369" y="2372"/>
                  <a:pt x="249" y="2372"/>
                </a:cubicBezTo>
                <a:close/>
                <a:moveTo>
                  <a:pt x="3287" y="4609"/>
                </a:moveTo>
                <a:cubicBezTo>
                  <a:pt x="3396" y="4606"/>
                  <a:pt x="3514" y="4601"/>
                  <a:pt x="3644" y="4595"/>
                </a:cubicBezTo>
                <a:cubicBezTo>
                  <a:pt x="3923" y="4582"/>
                  <a:pt x="4160" y="4568"/>
                  <a:pt x="4356" y="4552"/>
                </a:cubicBezTo>
                <a:cubicBezTo>
                  <a:pt x="3843" y="3211"/>
                  <a:pt x="3843" y="3211"/>
                  <a:pt x="3843" y="3211"/>
                </a:cubicBezTo>
                <a:lnTo>
                  <a:pt x="3287" y="46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143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grpSp>
        <p:nvGrpSpPr>
          <p:cNvPr id="5" name="Group 4"/>
          <p:cNvGrpSpPr>
            <a:grpSpLocks noSelect="1"/>
          </p:cNvGrpSpPr>
          <p:nvPr userDrawn="1"/>
        </p:nvGrpSpPr>
        <p:grpSpPr>
          <a:xfrm>
            <a:off x="0" y="0"/>
            <a:ext cx="306000" cy="6858000"/>
            <a:chOff x="0" y="0"/>
            <a:chExt cx="306000" cy="6858000"/>
          </a:xfrm>
        </p:grpSpPr>
        <p:sp>
          <p:nvSpPr>
            <p:cNvPr id="6" name="Rectangle 5"/>
            <p:cNvSpPr>
              <a:spLocks noSelect="1"/>
            </p:cNvSpPr>
            <p:nvPr userDrawn="1"/>
          </p:nvSpPr>
          <p:spPr>
            <a:xfrm>
              <a:off x="0" y="0"/>
              <a:ext cx="306000" cy="6858000"/>
            </a:xfrm>
            <a:prstGeom prst="rect">
              <a:avLst/>
            </a:prstGeom>
            <a:solidFill>
              <a:srgbClr val="7A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306000" y="0"/>
              <a:ext cx="0" cy="68580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jdelijke aanduiding voor datum 1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E630D1A1-D853-4272-B7BB-C83B2BA7CDD1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3" name="Tijdelijke aanduiding voor voettekst 2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 smtClean="0"/>
              <a:t>Via Invoegen | Koptekst en Voettekst Presentatietitel toevoegen</a:t>
            </a:r>
            <a:endParaRPr lang="nl-NL" noProof="1"/>
          </a:p>
        </p:txBody>
      </p:sp>
      <p:sp>
        <p:nvSpPr>
          <p:cNvPr id="4" name="Tijdelijke aanduiding voor dianummer 3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547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ij leven mee">
    <p:bg>
      <p:bgPr>
        <a:solidFill>
          <a:srgbClr val="7AB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Select="1"/>
          </p:cNvSpPr>
          <p:nvPr userDrawn="1"/>
        </p:nvSpPr>
        <p:spPr bwMode="auto">
          <a:xfrm>
            <a:off x="125413" y="1470025"/>
            <a:ext cx="4741863" cy="3325813"/>
          </a:xfrm>
          <a:custGeom>
            <a:avLst/>
            <a:gdLst>
              <a:gd name="T0" fmla="*/ 4800 w 21240"/>
              <a:gd name="T1" fmla="*/ 14452 h 14895"/>
              <a:gd name="T2" fmla="*/ 5336 w 21240"/>
              <a:gd name="T3" fmla="*/ 11522 h 14895"/>
              <a:gd name="T4" fmla="*/ 3956 w 21240"/>
              <a:gd name="T5" fmla="*/ 14331 h 14895"/>
              <a:gd name="T6" fmla="*/ 2400 w 21240"/>
              <a:gd name="T7" fmla="*/ 14452 h 14895"/>
              <a:gd name="T8" fmla="*/ 2959 w 21240"/>
              <a:gd name="T9" fmla="*/ 11522 h 14895"/>
              <a:gd name="T10" fmla="*/ 1567 w 21240"/>
              <a:gd name="T11" fmla="*/ 14331 h 14895"/>
              <a:gd name="T12" fmla="*/ 0 w 21240"/>
              <a:gd name="T13" fmla="*/ 14452 h 14895"/>
              <a:gd name="T14" fmla="*/ 685 w 21240"/>
              <a:gd name="T15" fmla="*/ 11403 h 14895"/>
              <a:gd name="T16" fmla="*/ 1400 w 21240"/>
              <a:gd name="T17" fmla="*/ 10870 h 14895"/>
              <a:gd name="T18" fmla="*/ 3359 w 21240"/>
              <a:gd name="T19" fmla="*/ 10988 h 14895"/>
              <a:gd name="T20" fmla="*/ 6200 w 21240"/>
              <a:gd name="T21" fmla="*/ 12051 h 14895"/>
              <a:gd name="T22" fmla="*/ 14760 w 21240"/>
              <a:gd name="T23" fmla="*/ 12892 h 14895"/>
              <a:gd name="T24" fmla="*/ 14118 w 21240"/>
              <a:gd name="T25" fmla="*/ 13692 h 14895"/>
              <a:gd name="T26" fmla="*/ 11438 w 21240"/>
              <a:gd name="T27" fmla="*/ 12866 h 14895"/>
              <a:gd name="T28" fmla="*/ 14069 w 21240"/>
              <a:gd name="T29" fmla="*/ 12492 h 14895"/>
              <a:gd name="T30" fmla="*/ 14069 w 21240"/>
              <a:gd name="T31" fmla="*/ 12492 h 14895"/>
              <a:gd name="T32" fmla="*/ 9137 w 21240"/>
              <a:gd name="T33" fmla="*/ 14503 h 14895"/>
              <a:gd name="T34" fmla="*/ 9129 w 21240"/>
              <a:gd name="T35" fmla="*/ 14895 h 14895"/>
              <a:gd name="T36" fmla="*/ 10279 w 21240"/>
              <a:gd name="T37" fmla="*/ 11232 h 14895"/>
              <a:gd name="T38" fmla="*/ 8400 w 21240"/>
              <a:gd name="T39" fmla="*/ 11563 h 14895"/>
              <a:gd name="T40" fmla="*/ 15944 w 21240"/>
              <a:gd name="T41" fmla="*/ 14895 h 14895"/>
              <a:gd name="T42" fmla="*/ 20600 w 21240"/>
              <a:gd name="T43" fmla="*/ 9660 h 14895"/>
              <a:gd name="T44" fmla="*/ 18079 w 21240"/>
              <a:gd name="T45" fmla="*/ 7132 h 14895"/>
              <a:gd name="T46" fmla="*/ 16640 w 21240"/>
              <a:gd name="T47" fmla="*/ 6972 h 14895"/>
              <a:gd name="T48" fmla="*/ 17279 w 21240"/>
              <a:gd name="T49" fmla="*/ 10006 h 14895"/>
              <a:gd name="T50" fmla="*/ 18800 w 21240"/>
              <a:gd name="T51" fmla="*/ 10132 h 14895"/>
              <a:gd name="T52" fmla="*/ 18344 w 21240"/>
              <a:gd name="T53" fmla="*/ 7301 h 14895"/>
              <a:gd name="T54" fmla="*/ 19810 w 21240"/>
              <a:gd name="T55" fmla="*/ 10022 h 14895"/>
              <a:gd name="T56" fmla="*/ 21240 w 21240"/>
              <a:gd name="T57" fmla="*/ 10132 h 14895"/>
              <a:gd name="T58" fmla="*/ 5474 w 21240"/>
              <a:gd name="T59" fmla="*/ 8535 h 14895"/>
              <a:gd name="T60" fmla="*/ 8800 w 21240"/>
              <a:gd name="T61" fmla="*/ 8572 h 14895"/>
              <a:gd name="T62" fmla="*/ 8154 w 21240"/>
              <a:gd name="T63" fmla="*/ 9372 h 14895"/>
              <a:gd name="T64" fmla="*/ 7869 w 21240"/>
              <a:gd name="T65" fmla="*/ 7229 h 14895"/>
              <a:gd name="T66" fmla="*/ 16440 w 21240"/>
              <a:gd name="T67" fmla="*/ 8572 h 14895"/>
              <a:gd name="T68" fmla="*/ 15814 w 21240"/>
              <a:gd name="T69" fmla="*/ 9372 h 14895"/>
              <a:gd name="T70" fmla="*/ 13132 w 21240"/>
              <a:gd name="T71" fmla="*/ 8535 h 14895"/>
              <a:gd name="T72" fmla="*/ 15765 w 21240"/>
              <a:gd name="T73" fmla="*/ 8172 h 14895"/>
              <a:gd name="T74" fmla="*/ 15765 w 21240"/>
              <a:gd name="T75" fmla="*/ 8172 h 14895"/>
              <a:gd name="T76" fmla="*/ 9125 w 21240"/>
              <a:gd name="T77" fmla="*/ 7044 h 14895"/>
              <a:gd name="T78" fmla="*/ 10361 w 21240"/>
              <a:gd name="T79" fmla="*/ 6932 h 14895"/>
              <a:gd name="T80" fmla="*/ 11080 w 21240"/>
              <a:gd name="T81" fmla="*/ 2746 h 14895"/>
              <a:gd name="T82" fmla="*/ 11869 w 21240"/>
              <a:gd name="T83" fmla="*/ 1891 h 14895"/>
              <a:gd name="T84" fmla="*/ 13120 w 21240"/>
              <a:gd name="T85" fmla="*/ 6946 h 14895"/>
              <a:gd name="T86" fmla="*/ 11506 w 21240"/>
              <a:gd name="T87" fmla="*/ 7741 h 14895"/>
              <a:gd name="T88" fmla="*/ 8502 w 21240"/>
              <a:gd name="T89" fmla="*/ 1141 h 14895"/>
              <a:gd name="T90" fmla="*/ 9056 w 21240"/>
              <a:gd name="T91" fmla="*/ 0 h 14895"/>
              <a:gd name="T92" fmla="*/ 11734 w 21240"/>
              <a:gd name="T93" fmla="*/ 1304 h 14895"/>
              <a:gd name="T94" fmla="*/ 11180 w 21240"/>
              <a:gd name="T95" fmla="*/ 163 h 14895"/>
              <a:gd name="T96" fmla="*/ 9743 w 21240"/>
              <a:gd name="T97" fmla="*/ 5463 h 14895"/>
              <a:gd name="T98" fmla="*/ 7840 w 21240"/>
              <a:gd name="T99" fmla="*/ 2412 h 14895"/>
              <a:gd name="T100" fmla="*/ 8353 w 21240"/>
              <a:gd name="T101" fmla="*/ 5463 h 14895"/>
              <a:gd name="T102" fmla="*/ 10240 w 21240"/>
              <a:gd name="T103" fmla="*/ 5532 h 14895"/>
              <a:gd name="T104" fmla="*/ 2600 w 21240"/>
              <a:gd name="T105" fmla="*/ 2372 h 14895"/>
              <a:gd name="T106" fmla="*/ 2017 w 21240"/>
              <a:gd name="T107" fmla="*/ 3071 h 14895"/>
              <a:gd name="T108" fmla="*/ 5611 w 21240"/>
              <a:gd name="T109" fmla="*/ 4692 h 14895"/>
              <a:gd name="T110" fmla="*/ 5896 w 21240"/>
              <a:gd name="T111" fmla="*/ 2372 h 14895"/>
              <a:gd name="T112" fmla="*/ 7444 w 21240"/>
              <a:gd name="T113" fmla="*/ 2372 h 14895"/>
              <a:gd name="T114" fmla="*/ 4400 w 21240"/>
              <a:gd name="T115" fmla="*/ 4618 h 14895"/>
              <a:gd name="T116" fmla="*/ 5080 w 21240"/>
              <a:gd name="T117" fmla="*/ 10452 h 14895"/>
              <a:gd name="T118" fmla="*/ 3680 w 21240"/>
              <a:gd name="T119" fmla="*/ 9651 h 14895"/>
              <a:gd name="T120" fmla="*/ 2726 w 21240"/>
              <a:gd name="T121" fmla="*/ 6012 h 14895"/>
              <a:gd name="T122" fmla="*/ 3287 w 21240"/>
              <a:gd name="T123" fmla="*/ 4609 h 14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240" h="14895">
                <a:moveTo>
                  <a:pt x="6582" y="14452"/>
                </a:moveTo>
                <a:cubicBezTo>
                  <a:pt x="6840" y="14452"/>
                  <a:pt x="6840" y="14452"/>
                  <a:pt x="6840" y="14452"/>
                </a:cubicBezTo>
                <a:cubicBezTo>
                  <a:pt x="6840" y="14812"/>
                  <a:pt x="6840" y="14812"/>
                  <a:pt x="6840" y="14812"/>
                </a:cubicBezTo>
                <a:cubicBezTo>
                  <a:pt x="4800" y="14812"/>
                  <a:pt x="4800" y="14812"/>
                  <a:pt x="4800" y="14812"/>
                </a:cubicBezTo>
                <a:cubicBezTo>
                  <a:pt x="4800" y="14452"/>
                  <a:pt x="4800" y="14452"/>
                  <a:pt x="4800" y="14452"/>
                </a:cubicBezTo>
                <a:cubicBezTo>
                  <a:pt x="5116" y="14452"/>
                  <a:pt x="5116" y="14452"/>
                  <a:pt x="5116" y="14452"/>
                </a:cubicBezTo>
                <a:cubicBezTo>
                  <a:pt x="5251" y="14452"/>
                  <a:pt x="5352" y="14418"/>
                  <a:pt x="5420" y="14348"/>
                </a:cubicBezTo>
                <a:cubicBezTo>
                  <a:pt x="5488" y="14277"/>
                  <a:pt x="5520" y="14151"/>
                  <a:pt x="5520" y="13966"/>
                </a:cubicBezTo>
                <a:cubicBezTo>
                  <a:pt x="5520" y="12361"/>
                  <a:pt x="5520" y="12361"/>
                  <a:pt x="5520" y="12361"/>
                </a:cubicBezTo>
                <a:cubicBezTo>
                  <a:pt x="5520" y="11975"/>
                  <a:pt x="5460" y="11696"/>
                  <a:pt x="5336" y="11522"/>
                </a:cubicBezTo>
                <a:cubicBezTo>
                  <a:pt x="5211" y="11348"/>
                  <a:pt x="5018" y="11261"/>
                  <a:pt x="4752" y="11261"/>
                </a:cubicBezTo>
                <a:cubicBezTo>
                  <a:pt x="4459" y="11261"/>
                  <a:pt x="4235" y="11386"/>
                  <a:pt x="4074" y="11636"/>
                </a:cubicBezTo>
                <a:cubicBezTo>
                  <a:pt x="3914" y="11886"/>
                  <a:pt x="3840" y="12201"/>
                  <a:pt x="3840" y="12581"/>
                </a:cubicBezTo>
                <a:cubicBezTo>
                  <a:pt x="3840" y="13982"/>
                  <a:pt x="3840" y="13982"/>
                  <a:pt x="3840" y="13982"/>
                </a:cubicBezTo>
                <a:cubicBezTo>
                  <a:pt x="3840" y="14135"/>
                  <a:pt x="3875" y="14250"/>
                  <a:pt x="3956" y="14331"/>
                </a:cubicBezTo>
                <a:cubicBezTo>
                  <a:pt x="4038" y="14413"/>
                  <a:pt x="4170" y="14452"/>
                  <a:pt x="4366" y="14452"/>
                </a:cubicBezTo>
                <a:cubicBezTo>
                  <a:pt x="4520" y="14452"/>
                  <a:pt x="4520" y="14452"/>
                  <a:pt x="4520" y="14452"/>
                </a:cubicBezTo>
                <a:cubicBezTo>
                  <a:pt x="4520" y="14812"/>
                  <a:pt x="4520" y="14812"/>
                  <a:pt x="4520" y="14812"/>
                </a:cubicBezTo>
                <a:cubicBezTo>
                  <a:pt x="2400" y="14812"/>
                  <a:pt x="2400" y="14812"/>
                  <a:pt x="2400" y="14812"/>
                </a:cubicBezTo>
                <a:cubicBezTo>
                  <a:pt x="2400" y="14452"/>
                  <a:pt x="2400" y="14452"/>
                  <a:pt x="2400" y="14452"/>
                </a:cubicBezTo>
                <a:cubicBezTo>
                  <a:pt x="2606" y="14452"/>
                  <a:pt x="2606" y="14452"/>
                  <a:pt x="2606" y="14452"/>
                </a:cubicBezTo>
                <a:cubicBezTo>
                  <a:pt x="2801" y="14452"/>
                  <a:pt x="2948" y="14413"/>
                  <a:pt x="3030" y="14331"/>
                </a:cubicBezTo>
                <a:cubicBezTo>
                  <a:pt x="3111" y="14250"/>
                  <a:pt x="3160" y="14135"/>
                  <a:pt x="3160" y="13982"/>
                </a:cubicBezTo>
                <a:cubicBezTo>
                  <a:pt x="3160" y="12361"/>
                  <a:pt x="3160" y="12361"/>
                  <a:pt x="3160" y="12361"/>
                </a:cubicBezTo>
                <a:cubicBezTo>
                  <a:pt x="3160" y="11975"/>
                  <a:pt x="3087" y="11696"/>
                  <a:pt x="2959" y="11522"/>
                </a:cubicBezTo>
                <a:cubicBezTo>
                  <a:pt x="2832" y="11348"/>
                  <a:pt x="2623" y="11261"/>
                  <a:pt x="2351" y="11261"/>
                </a:cubicBezTo>
                <a:cubicBezTo>
                  <a:pt x="2063" y="11261"/>
                  <a:pt x="1838" y="11387"/>
                  <a:pt x="1681" y="11640"/>
                </a:cubicBezTo>
                <a:cubicBezTo>
                  <a:pt x="1523" y="11892"/>
                  <a:pt x="1440" y="12206"/>
                  <a:pt x="1440" y="12581"/>
                </a:cubicBezTo>
                <a:cubicBezTo>
                  <a:pt x="1440" y="13982"/>
                  <a:pt x="1440" y="13982"/>
                  <a:pt x="1440" y="13982"/>
                </a:cubicBezTo>
                <a:cubicBezTo>
                  <a:pt x="1440" y="14135"/>
                  <a:pt x="1485" y="14250"/>
                  <a:pt x="1567" y="14331"/>
                </a:cubicBezTo>
                <a:cubicBezTo>
                  <a:pt x="1648" y="14413"/>
                  <a:pt x="1791" y="14452"/>
                  <a:pt x="1987" y="14452"/>
                </a:cubicBezTo>
                <a:cubicBezTo>
                  <a:pt x="2160" y="14452"/>
                  <a:pt x="2160" y="14452"/>
                  <a:pt x="2160" y="14452"/>
                </a:cubicBezTo>
                <a:cubicBezTo>
                  <a:pt x="2160" y="14812"/>
                  <a:pt x="2160" y="14812"/>
                  <a:pt x="2160" y="14812"/>
                </a:cubicBezTo>
                <a:cubicBezTo>
                  <a:pt x="0" y="14812"/>
                  <a:pt x="0" y="14812"/>
                  <a:pt x="0" y="14812"/>
                </a:cubicBezTo>
                <a:cubicBezTo>
                  <a:pt x="0" y="14452"/>
                  <a:pt x="0" y="14452"/>
                  <a:pt x="0" y="14452"/>
                </a:cubicBezTo>
                <a:cubicBezTo>
                  <a:pt x="227" y="14452"/>
                  <a:pt x="227" y="14452"/>
                  <a:pt x="227" y="14452"/>
                </a:cubicBezTo>
                <a:cubicBezTo>
                  <a:pt x="422" y="14452"/>
                  <a:pt x="558" y="14413"/>
                  <a:pt x="640" y="14331"/>
                </a:cubicBezTo>
                <a:cubicBezTo>
                  <a:pt x="721" y="14250"/>
                  <a:pt x="760" y="14135"/>
                  <a:pt x="760" y="13982"/>
                </a:cubicBezTo>
                <a:cubicBezTo>
                  <a:pt x="760" y="11701"/>
                  <a:pt x="760" y="11701"/>
                  <a:pt x="760" y="11701"/>
                </a:cubicBezTo>
                <a:cubicBezTo>
                  <a:pt x="760" y="11576"/>
                  <a:pt x="736" y="11473"/>
                  <a:pt x="685" y="11403"/>
                </a:cubicBezTo>
                <a:cubicBezTo>
                  <a:pt x="633" y="11332"/>
                  <a:pt x="539" y="11292"/>
                  <a:pt x="398" y="11292"/>
                </a:cubicBezTo>
                <a:cubicBezTo>
                  <a:pt x="0" y="11292"/>
                  <a:pt x="0" y="11292"/>
                  <a:pt x="0" y="11292"/>
                </a:cubicBezTo>
                <a:cubicBezTo>
                  <a:pt x="0" y="10935"/>
                  <a:pt x="0" y="10935"/>
                  <a:pt x="0" y="10935"/>
                </a:cubicBezTo>
                <a:cubicBezTo>
                  <a:pt x="200" y="10935"/>
                  <a:pt x="412" y="10928"/>
                  <a:pt x="700" y="10915"/>
                </a:cubicBezTo>
                <a:cubicBezTo>
                  <a:pt x="988" y="10901"/>
                  <a:pt x="1240" y="10886"/>
                  <a:pt x="1400" y="10870"/>
                </a:cubicBezTo>
                <a:cubicBezTo>
                  <a:pt x="1400" y="11492"/>
                  <a:pt x="1400" y="11492"/>
                  <a:pt x="1400" y="11492"/>
                </a:cubicBezTo>
                <a:cubicBezTo>
                  <a:pt x="1441" y="11492"/>
                  <a:pt x="1441" y="11492"/>
                  <a:pt x="1441" y="11492"/>
                </a:cubicBezTo>
                <a:cubicBezTo>
                  <a:pt x="1571" y="11252"/>
                  <a:pt x="1746" y="11091"/>
                  <a:pt x="1966" y="10993"/>
                </a:cubicBezTo>
                <a:cubicBezTo>
                  <a:pt x="2186" y="10896"/>
                  <a:pt x="2426" y="10837"/>
                  <a:pt x="2687" y="10837"/>
                </a:cubicBezTo>
                <a:cubicBezTo>
                  <a:pt x="2964" y="10837"/>
                  <a:pt x="3188" y="10888"/>
                  <a:pt x="3359" y="10988"/>
                </a:cubicBezTo>
                <a:cubicBezTo>
                  <a:pt x="3530" y="11089"/>
                  <a:pt x="3657" y="11253"/>
                  <a:pt x="3738" y="11481"/>
                </a:cubicBezTo>
                <a:cubicBezTo>
                  <a:pt x="3885" y="11269"/>
                  <a:pt x="4065" y="11109"/>
                  <a:pt x="4279" y="11000"/>
                </a:cubicBezTo>
                <a:cubicBezTo>
                  <a:pt x="4494" y="10892"/>
                  <a:pt x="4725" y="10837"/>
                  <a:pt x="4975" y="10837"/>
                </a:cubicBezTo>
                <a:cubicBezTo>
                  <a:pt x="5372" y="10837"/>
                  <a:pt x="5674" y="10936"/>
                  <a:pt x="5886" y="11135"/>
                </a:cubicBezTo>
                <a:cubicBezTo>
                  <a:pt x="6098" y="11333"/>
                  <a:pt x="6200" y="11639"/>
                  <a:pt x="6200" y="12051"/>
                </a:cubicBezTo>
                <a:cubicBezTo>
                  <a:pt x="6200" y="13991"/>
                  <a:pt x="6200" y="13991"/>
                  <a:pt x="6200" y="13991"/>
                </a:cubicBezTo>
                <a:cubicBezTo>
                  <a:pt x="6200" y="14165"/>
                  <a:pt x="6234" y="14284"/>
                  <a:pt x="6293" y="14352"/>
                </a:cubicBezTo>
                <a:cubicBezTo>
                  <a:pt x="6353" y="14420"/>
                  <a:pt x="6452" y="14452"/>
                  <a:pt x="6582" y="14452"/>
                </a:cubicBezTo>
                <a:close/>
                <a:moveTo>
                  <a:pt x="14760" y="12426"/>
                </a:moveTo>
                <a:cubicBezTo>
                  <a:pt x="14760" y="12892"/>
                  <a:pt x="14760" y="12892"/>
                  <a:pt x="14760" y="12892"/>
                </a:cubicBezTo>
                <a:cubicBezTo>
                  <a:pt x="12154" y="12892"/>
                  <a:pt x="12154" y="12892"/>
                  <a:pt x="12154" y="12892"/>
                </a:cubicBezTo>
                <a:cubicBezTo>
                  <a:pt x="12160" y="13452"/>
                  <a:pt x="12249" y="13845"/>
                  <a:pt x="12423" y="14109"/>
                </a:cubicBezTo>
                <a:cubicBezTo>
                  <a:pt x="12597" y="14372"/>
                  <a:pt x="12850" y="14503"/>
                  <a:pt x="13181" y="14503"/>
                </a:cubicBezTo>
                <a:cubicBezTo>
                  <a:pt x="13426" y="14503"/>
                  <a:pt x="13631" y="14434"/>
                  <a:pt x="13796" y="14298"/>
                </a:cubicBezTo>
                <a:cubicBezTo>
                  <a:pt x="13962" y="14162"/>
                  <a:pt x="14069" y="13972"/>
                  <a:pt x="14118" y="13692"/>
                </a:cubicBezTo>
                <a:cubicBezTo>
                  <a:pt x="14689" y="13692"/>
                  <a:pt x="14689" y="13692"/>
                  <a:pt x="14689" y="13692"/>
                </a:cubicBezTo>
                <a:cubicBezTo>
                  <a:pt x="14629" y="14092"/>
                  <a:pt x="14469" y="14404"/>
                  <a:pt x="14208" y="14599"/>
                </a:cubicBezTo>
                <a:cubicBezTo>
                  <a:pt x="13947" y="14795"/>
                  <a:pt x="13602" y="14895"/>
                  <a:pt x="13173" y="14895"/>
                </a:cubicBezTo>
                <a:cubicBezTo>
                  <a:pt x="12603" y="14895"/>
                  <a:pt x="12171" y="14731"/>
                  <a:pt x="11878" y="14402"/>
                </a:cubicBezTo>
                <a:cubicBezTo>
                  <a:pt x="11584" y="14074"/>
                  <a:pt x="11438" y="13562"/>
                  <a:pt x="11438" y="12866"/>
                </a:cubicBezTo>
                <a:cubicBezTo>
                  <a:pt x="11438" y="12209"/>
                  <a:pt x="11593" y="11706"/>
                  <a:pt x="11903" y="11359"/>
                </a:cubicBezTo>
                <a:cubicBezTo>
                  <a:pt x="12212" y="11011"/>
                  <a:pt x="12645" y="10837"/>
                  <a:pt x="13199" y="10837"/>
                </a:cubicBezTo>
                <a:cubicBezTo>
                  <a:pt x="13655" y="10837"/>
                  <a:pt x="14030" y="10969"/>
                  <a:pt x="14321" y="11232"/>
                </a:cubicBezTo>
                <a:cubicBezTo>
                  <a:pt x="14611" y="11496"/>
                  <a:pt x="14760" y="11894"/>
                  <a:pt x="14760" y="12426"/>
                </a:cubicBezTo>
                <a:close/>
                <a:moveTo>
                  <a:pt x="14069" y="12492"/>
                </a:moveTo>
                <a:cubicBezTo>
                  <a:pt x="14064" y="12092"/>
                  <a:pt x="13985" y="11774"/>
                  <a:pt x="13833" y="11554"/>
                </a:cubicBezTo>
                <a:cubicBezTo>
                  <a:pt x="13681" y="11334"/>
                  <a:pt x="13461" y="11226"/>
                  <a:pt x="13173" y="11226"/>
                </a:cubicBezTo>
                <a:cubicBezTo>
                  <a:pt x="12863" y="11226"/>
                  <a:pt x="12620" y="11337"/>
                  <a:pt x="12444" y="11563"/>
                </a:cubicBezTo>
                <a:cubicBezTo>
                  <a:pt x="12267" y="11788"/>
                  <a:pt x="12171" y="12092"/>
                  <a:pt x="12154" y="12492"/>
                </a:cubicBezTo>
                <a:lnTo>
                  <a:pt x="14069" y="12492"/>
                </a:lnTo>
                <a:close/>
                <a:moveTo>
                  <a:pt x="10720" y="12426"/>
                </a:moveTo>
                <a:cubicBezTo>
                  <a:pt x="10720" y="12892"/>
                  <a:pt x="10720" y="12892"/>
                  <a:pt x="10720" y="12892"/>
                </a:cubicBezTo>
                <a:cubicBezTo>
                  <a:pt x="8111" y="12892"/>
                  <a:pt x="8111" y="12892"/>
                  <a:pt x="8111" y="12892"/>
                </a:cubicBezTo>
                <a:cubicBezTo>
                  <a:pt x="8116" y="13452"/>
                  <a:pt x="8206" y="13845"/>
                  <a:pt x="8379" y="14109"/>
                </a:cubicBezTo>
                <a:cubicBezTo>
                  <a:pt x="8553" y="14372"/>
                  <a:pt x="8806" y="14503"/>
                  <a:pt x="9137" y="14503"/>
                </a:cubicBezTo>
                <a:cubicBezTo>
                  <a:pt x="9382" y="14503"/>
                  <a:pt x="9587" y="14434"/>
                  <a:pt x="9752" y="14298"/>
                </a:cubicBezTo>
                <a:cubicBezTo>
                  <a:pt x="9918" y="14162"/>
                  <a:pt x="10025" y="13972"/>
                  <a:pt x="10074" y="13692"/>
                </a:cubicBezTo>
                <a:cubicBezTo>
                  <a:pt x="10645" y="13692"/>
                  <a:pt x="10645" y="13692"/>
                  <a:pt x="10645" y="13692"/>
                </a:cubicBezTo>
                <a:cubicBezTo>
                  <a:pt x="10585" y="14092"/>
                  <a:pt x="10425" y="14404"/>
                  <a:pt x="10164" y="14599"/>
                </a:cubicBezTo>
                <a:cubicBezTo>
                  <a:pt x="9903" y="14795"/>
                  <a:pt x="9558" y="14895"/>
                  <a:pt x="9129" y="14895"/>
                </a:cubicBezTo>
                <a:cubicBezTo>
                  <a:pt x="8559" y="14895"/>
                  <a:pt x="8127" y="14731"/>
                  <a:pt x="7834" y="14402"/>
                </a:cubicBezTo>
                <a:cubicBezTo>
                  <a:pt x="7540" y="14074"/>
                  <a:pt x="7394" y="13562"/>
                  <a:pt x="7394" y="12866"/>
                </a:cubicBezTo>
                <a:cubicBezTo>
                  <a:pt x="7394" y="12209"/>
                  <a:pt x="7550" y="11706"/>
                  <a:pt x="7859" y="11359"/>
                </a:cubicBezTo>
                <a:cubicBezTo>
                  <a:pt x="8169" y="11011"/>
                  <a:pt x="8602" y="10837"/>
                  <a:pt x="9156" y="10837"/>
                </a:cubicBezTo>
                <a:cubicBezTo>
                  <a:pt x="9612" y="10837"/>
                  <a:pt x="9988" y="10969"/>
                  <a:pt x="10279" y="11232"/>
                </a:cubicBezTo>
                <a:cubicBezTo>
                  <a:pt x="10570" y="11496"/>
                  <a:pt x="10720" y="11894"/>
                  <a:pt x="10720" y="12426"/>
                </a:cubicBezTo>
                <a:close/>
                <a:moveTo>
                  <a:pt x="10025" y="12492"/>
                </a:moveTo>
                <a:cubicBezTo>
                  <a:pt x="10020" y="12092"/>
                  <a:pt x="9941" y="11774"/>
                  <a:pt x="9789" y="11554"/>
                </a:cubicBezTo>
                <a:cubicBezTo>
                  <a:pt x="9637" y="11334"/>
                  <a:pt x="9417" y="11226"/>
                  <a:pt x="9129" y="11226"/>
                </a:cubicBezTo>
                <a:cubicBezTo>
                  <a:pt x="8819" y="11226"/>
                  <a:pt x="8576" y="11337"/>
                  <a:pt x="8400" y="11563"/>
                </a:cubicBezTo>
                <a:cubicBezTo>
                  <a:pt x="8223" y="11788"/>
                  <a:pt x="8127" y="12092"/>
                  <a:pt x="8111" y="12492"/>
                </a:cubicBezTo>
                <a:lnTo>
                  <a:pt x="10025" y="12492"/>
                </a:lnTo>
                <a:close/>
                <a:moveTo>
                  <a:pt x="15944" y="13885"/>
                </a:moveTo>
                <a:cubicBezTo>
                  <a:pt x="15634" y="13885"/>
                  <a:pt x="15479" y="14053"/>
                  <a:pt x="15479" y="14390"/>
                </a:cubicBezTo>
                <a:cubicBezTo>
                  <a:pt x="15479" y="14727"/>
                  <a:pt x="15634" y="14895"/>
                  <a:pt x="15944" y="14895"/>
                </a:cubicBezTo>
                <a:cubicBezTo>
                  <a:pt x="16253" y="14895"/>
                  <a:pt x="16408" y="14727"/>
                  <a:pt x="16408" y="14390"/>
                </a:cubicBezTo>
                <a:cubicBezTo>
                  <a:pt x="16408" y="14053"/>
                  <a:pt x="16253" y="13885"/>
                  <a:pt x="15944" y="13885"/>
                </a:cubicBezTo>
                <a:close/>
                <a:moveTo>
                  <a:pt x="20964" y="10132"/>
                </a:moveTo>
                <a:cubicBezTo>
                  <a:pt x="20833" y="10132"/>
                  <a:pt x="20744" y="10094"/>
                  <a:pt x="20684" y="10026"/>
                </a:cubicBezTo>
                <a:cubicBezTo>
                  <a:pt x="20624" y="9958"/>
                  <a:pt x="20600" y="9833"/>
                  <a:pt x="20600" y="9660"/>
                </a:cubicBezTo>
                <a:cubicBezTo>
                  <a:pt x="20600" y="7720"/>
                  <a:pt x="20600" y="7720"/>
                  <a:pt x="20600" y="7720"/>
                </a:cubicBezTo>
                <a:cubicBezTo>
                  <a:pt x="20600" y="7307"/>
                  <a:pt x="20487" y="7002"/>
                  <a:pt x="20272" y="6803"/>
                </a:cubicBezTo>
                <a:cubicBezTo>
                  <a:pt x="20058" y="6605"/>
                  <a:pt x="19741" y="6506"/>
                  <a:pt x="19328" y="6506"/>
                </a:cubicBezTo>
                <a:cubicBezTo>
                  <a:pt x="19068" y="6506"/>
                  <a:pt x="18826" y="6550"/>
                  <a:pt x="18606" y="6648"/>
                </a:cubicBezTo>
                <a:cubicBezTo>
                  <a:pt x="18386" y="6746"/>
                  <a:pt x="18209" y="6932"/>
                  <a:pt x="18079" y="7132"/>
                </a:cubicBezTo>
                <a:cubicBezTo>
                  <a:pt x="18040" y="7132"/>
                  <a:pt x="18040" y="7132"/>
                  <a:pt x="18040" y="7132"/>
                </a:cubicBezTo>
                <a:cubicBezTo>
                  <a:pt x="18040" y="6539"/>
                  <a:pt x="18040" y="6539"/>
                  <a:pt x="18040" y="6539"/>
                </a:cubicBezTo>
                <a:cubicBezTo>
                  <a:pt x="17880" y="6555"/>
                  <a:pt x="17048" y="6570"/>
                  <a:pt x="16760" y="6583"/>
                </a:cubicBezTo>
                <a:cubicBezTo>
                  <a:pt x="16472" y="6597"/>
                  <a:pt x="16840" y="6604"/>
                  <a:pt x="16640" y="6604"/>
                </a:cubicBezTo>
                <a:cubicBezTo>
                  <a:pt x="16640" y="6972"/>
                  <a:pt x="16640" y="6972"/>
                  <a:pt x="16640" y="6972"/>
                </a:cubicBezTo>
                <a:cubicBezTo>
                  <a:pt x="17036" y="6972"/>
                  <a:pt x="17036" y="6972"/>
                  <a:pt x="17036" y="6972"/>
                </a:cubicBezTo>
                <a:cubicBezTo>
                  <a:pt x="17177" y="6972"/>
                  <a:pt x="17272" y="7007"/>
                  <a:pt x="17324" y="7077"/>
                </a:cubicBezTo>
                <a:cubicBezTo>
                  <a:pt x="17375" y="7148"/>
                  <a:pt x="17400" y="7245"/>
                  <a:pt x="17400" y="7370"/>
                </a:cubicBezTo>
                <a:cubicBezTo>
                  <a:pt x="17400" y="9651"/>
                  <a:pt x="17400" y="9651"/>
                  <a:pt x="17400" y="9651"/>
                </a:cubicBezTo>
                <a:cubicBezTo>
                  <a:pt x="17400" y="9804"/>
                  <a:pt x="17361" y="9924"/>
                  <a:pt x="17279" y="10006"/>
                </a:cubicBezTo>
                <a:cubicBezTo>
                  <a:pt x="17198" y="10087"/>
                  <a:pt x="17060" y="10132"/>
                  <a:pt x="16865" y="10132"/>
                </a:cubicBezTo>
                <a:cubicBezTo>
                  <a:pt x="16640" y="10132"/>
                  <a:pt x="16640" y="10132"/>
                  <a:pt x="16640" y="10132"/>
                </a:cubicBezTo>
                <a:cubicBezTo>
                  <a:pt x="16640" y="10452"/>
                  <a:pt x="16640" y="10452"/>
                  <a:pt x="16640" y="10452"/>
                </a:cubicBezTo>
                <a:cubicBezTo>
                  <a:pt x="18800" y="10452"/>
                  <a:pt x="18800" y="10452"/>
                  <a:pt x="18800" y="10452"/>
                </a:cubicBezTo>
                <a:cubicBezTo>
                  <a:pt x="18800" y="10132"/>
                  <a:pt x="18800" y="10132"/>
                  <a:pt x="18800" y="10132"/>
                </a:cubicBezTo>
                <a:cubicBezTo>
                  <a:pt x="18625" y="10132"/>
                  <a:pt x="18625" y="10132"/>
                  <a:pt x="18625" y="10132"/>
                </a:cubicBezTo>
                <a:cubicBezTo>
                  <a:pt x="18429" y="10132"/>
                  <a:pt x="18287" y="10087"/>
                  <a:pt x="18206" y="10006"/>
                </a:cubicBezTo>
                <a:cubicBezTo>
                  <a:pt x="18124" y="9924"/>
                  <a:pt x="18080" y="9804"/>
                  <a:pt x="18080" y="9651"/>
                </a:cubicBezTo>
                <a:cubicBezTo>
                  <a:pt x="18080" y="8250"/>
                  <a:pt x="18080" y="8250"/>
                  <a:pt x="18080" y="8250"/>
                </a:cubicBezTo>
                <a:cubicBezTo>
                  <a:pt x="18080" y="7864"/>
                  <a:pt x="18170" y="7548"/>
                  <a:pt x="18344" y="7301"/>
                </a:cubicBezTo>
                <a:cubicBezTo>
                  <a:pt x="18518" y="7053"/>
                  <a:pt x="18781" y="6930"/>
                  <a:pt x="19128" y="6930"/>
                </a:cubicBezTo>
                <a:cubicBezTo>
                  <a:pt x="19394" y="6930"/>
                  <a:pt x="19599" y="7017"/>
                  <a:pt x="19724" y="7191"/>
                </a:cubicBezTo>
                <a:cubicBezTo>
                  <a:pt x="19849" y="7364"/>
                  <a:pt x="19920" y="7644"/>
                  <a:pt x="19920" y="8030"/>
                </a:cubicBezTo>
                <a:cubicBezTo>
                  <a:pt x="19920" y="9635"/>
                  <a:pt x="19920" y="9635"/>
                  <a:pt x="19920" y="9635"/>
                </a:cubicBezTo>
                <a:cubicBezTo>
                  <a:pt x="19920" y="9820"/>
                  <a:pt x="19878" y="9952"/>
                  <a:pt x="19810" y="10022"/>
                </a:cubicBezTo>
                <a:cubicBezTo>
                  <a:pt x="19742" y="10093"/>
                  <a:pt x="19632" y="10132"/>
                  <a:pt x="19497" y="10132"/>
                </a:cubicBezTo>
                <a:cubicBezTo>
                  <a:pt x="19120" y="10132"/>
                  <a:pt x="19120" y="10132"/>
                  <a:pt x="19120" y="10132"/>
                </a:cubicBezTo>
                <a:cubicBezTo>
                  <a:pt x="19120" y="10452"/>
                  <a:pt x="19120" y="10452"/>
                  <a:pt x="19120" y="10452"/>
                </a:cubicBezTo>
                <a:cubicBezTo>
                  <a:pt x="21240" y="10452"/>
                  <a:pt x="21240" y="10452"/>
                  <a:pt x="21240" y="10452"/>
                </a:cubicBezTo>
                <a:cubicBezTo>
                  <a:pt x="21240" y="10132"/>
                  <a:pt x="21240" y="10132"/>
                  <a:pt x="21240" y="10132"/>
                </a:cubicBezTo>
                <a:lnTo>
                  <a:pt x="20964" y="10132"/>
                </a:lnTo>
                <a:close/>
                <a:moveTo>
                  <a:pt x="8244" y="10274"/>
                </a:moveTo>
                <a:cubicBezTo>
                  <a:pt x="7983" y="10469"/>
                  <a:pt x="7638" y="10564"/>
                  <a:pt x="7209" y="10564"/>
                </a:cubicBezTo>
                <a:cubicBezTo>
                  <a:pt x="6638" y="10564"/>
                  <a:pt x="6207" y="10400"/>
                  <a:pt x="5913" y="10071"/>
                </a:cubicBezTo>
                <a:cubicBezTo>
                  <a:pt x="5620" y="9742"/>
                  <a:pt x="5474" y="9230"/>
                  <a:pt x="5474" y="8535"/>
                </a:cubicBezTo>
                <a:cubicBezTo>
                  <a:pt x="5474" y="7878"/>
                  <a:pt x="5629" y="7375"/>
                  <a:pt x="5939" y="7028"/>
                </a:cubicBezTo>
                <a:cubicBezTo>
                  <a:pt x="6249" y="6680"/>
                  <a:pt x="6682" y="6506"/>
                  <a:pt x="7236" y="6506"/>
                </a:cubicBezTo>
                <a:cubicBezTo>
                  <a:pt x="7692" y="6506"/>
                  <a:pt x="8068" y="6638"/>
                  <a:pt x="8359" y="6901"/>
                </a:cubicBezTo>
                <a:cubicBezTo>
                  <a:pt x="8649" y="7165"/>
                  <a:pt x="8800" y="7563"/>
                  <a:pt x="8800" y="8095"/>
                </a:cubicBezTo>
                <a:cubicBezTo>
                  <a:pt x="8800" y="8572"/>
                  <a:pt x="8800" y="8572"/>
                  <a:pt x="8800" y="8572"/>
                </a:cubicBezTo>
                <a:cubicBezTo>
                  <a:pt x="6190" y="8572"/>
                  <a:pt x="6190" y="8572"/>
                  <a:pt x="6190" y="8572"/>
                </a:cubicBezTo>
                <a:cubicBezTo>
                  <a:pt x="6195" y="9092"/>
                  <a:pt x="6285" y="9521"/>
                  <a:pt x="6459" y="9785"/>
                </a:cubicBezTo>
                <a:cubicBezTo>
                  <a:pt x="6633" y="10048"/>
                  <a:pt x="6885" y="10174"/>
                  <a:pt x="7217" y="10174"/>
                </a:cubicBezTo>
                <a:cubicBezTo>
                  <a:pt x="7461" y="10174"/>
                  <a:pt x="7666" y="10108"/>
                  <a:pt x="7832" y="9972"/>
                </a:cubicBezTo>
                <a:cubicBezTo>
                  <a:pt x="7998" y="9836"/>
                  <a:pt x="8105" y="9652"/>
                  <a:pt x="8154" y="9372"/>
                </a:cubicBezTo>
                <a:cubicBezTo>
                  <a:pt x="8724" y="9372"/>
                  <a:pt x="8724" y="9372"/>
                  <a:pt x="8724" y="9372"/>
                </a:cubicBezTo>
                <a:cubicBezTo>
                  <a:pt x="8664" y="9772"/>
                  <a:pt x="8504" y="10078"/>
                  <a:pt x="8244" y="10274"/>
                </a:cubicBezTo>
                <a:close/>
                <a:moveTo>
                  <a:pt x="6190" y="8172"/>
                </a:moveTo>
                <a:cubicBezTo>
                  <a:pt x="8105" y="8172"/>
                  <a:pt x="8105" y="8172"/>
                  <a:pt x="8105" y="8172"/>
                </a:cubicBezTo>
                <a:cubicBezTo>
                  <a:pt x="8100" y="7772"/>
                  <a:pt x="8021" y="7449"/>
                  <a:pt x="7869" y="7229"/>
                </a:cubicBezTo>
                <a:cubicBezTo>
                  <a:pt x="7717" y="7009"/>
                  <a:pt x="7497" y="6898"/>
                  <a:pt x="7209" y="6898"/>
                </a:cubicBezTo>
                <a:cubicBezTo>
                  <a:pt x="6899" y="6898"/>
                  <a:pt x="6656" y="7012"/>
                  <a:pt x="6479" y="7237"/>
                </a:cubicBezTo>
                <a:cubicBezTo>
                  <a:pt x="6303" y="7463"/>
                  <a:pt x="6206" y="7772"/>
                  <a:pt x="6190" y="8172"/>
                </a:cubicBezTo>
                <a:close/>
                <a:moveTo>
                  <a:pt x="16440" y="8095"/>
                </a:moveTo>
                <a:cubicBezTo>
                  <a:pt x="16440" y="8572"/>
                  <a:pt x="16440" y="8572"/>
                  <a:pt x="16440" y="8572"/>
                </a:cubicBezTo>
                <a:cubicBezTo>
                  <a:pt x="13850" y="8572"/>
                  <a:pt x="13850" y="8572"/>
                  <a:pt x="13850" y="8572"/>
                </a:cubicBezTo>
                <a:cubicBezTo>
                  <a:pt x="13855" y="9092"/>
                  <a:pt x="13945" y="9521"/>
                  <a:pt x="14119" y="9785"/>
                </a:cubicBezTo>
                <a:cubicBezTo>
                  <a:pt x="14293" y="10048"/>
                  <a:pt x="14545" y="10174"/>
                  <a:pt x="14877" y="10174"/>
                </a:cubicBezTo>
                <a:cubicBezTo>
                  <a:pt x="15121" y="10174"/>
                  <a:pt x="15326" y="10108"/>
                  <a:pt x="15492" y="9972"/>
                </a:cubicBezTo>
                <a:cubicBezTo>
                  <a:pt x="15657" y="9836"/>
                  <a:pt x="15765" y="9652"/>
                  <a:pt x="15814" y="9372"/>
                </a:cubicBezTo>
                <a:cubicBezTo>
                  <a:pt x="16384" y="9372"/>
                  <a:pt x="16384" y="9372"/>
                  <a:pt x="16384" y="9372"/>
                </a:cubicBezTo>
                <a:cubicBezTo>
                  <a:pt x="16324" y="9772"/>
                  <a:pt x="16164" y="10078"/>
                  <a:pt x="15903" y="10274"/>
                </a:cubicBezTo>
                <a:cubicBezTo>
                  <a:pt x="15642" y="10469"/>
                  <a:pt x="15297" y="10564"/>
                  <a:pt x="14868" y="10564"/>
                </a:cubicBezTo>
                <a:cubicBezTo>
                  <a:pt x="14298" y="10564"/>
                  <a:pt x="13866" y="10400"/>
                  <a:pt x="13573" y="10071"/>
                </a:cubicBezTo>
                <a:cubicBezTo>
                  <a:pt x="13279" y="9742"/>
                  <a:pt x="13132" y="9230"/>
                  <a:pt x="13132" y="8535"/>
                </a:cubicBezTo>
                <a:cubicBezTo>
                  <a:pt x="13132" y="7878"/>
                  <a:pt x="13286" y="7375"/>
                  <a:pt x="13596" y="7028"/>
                </a:cubicBezTo>
                <a:cubicBezTo>
                  <a:pt x="13906" y="6680"/>
                  <a:pt x="14336" y="6506"/>
                  <a:pt x="14891" y="6506"/>
                </a:cubicBezTo>
                <a:cubicBezTo>
                  <a:pt x="15347" y="6506"/>
                  <a:pt x="15718" y="6638"/>
                  <a:pt x="16009" y="6901"/>
                </a:cubicBezTo>
                <a:cubicBezTo>
                  <a:pt x="16299" y="7165"/>
                  <a:pt x="16440" y="7563"/>
                  <a:pt x="16440" y="8095"/>
                </a:cubicBezTo>
                <a:close/>
                <a:moveTo>
                  <a:pt x="15765" y="8172"/>
                </a:moveTo>
                <a:cubicBezTo>
                  <a:pt x="15759" y="7772"/>
                  <a:pt x="15680" y="7449"/>
                  <a:pt x="15528" y="7229"/>
                </a:cubicBezTo>
                <a:cubicBezTo>
                  <a:pt x="15376" y="7009"/>
                  <a:pt x="15156" y="6898"/>
                  <a:pt x="14868" y="6898"/>
                </a:cubicBezTo>
                <a:cubicBezTo>
                  <a:pt x="14559" y="6898"/>
                  <a:pt x="14316" y="7012"/>
                  <a:pt x="14139" y="7237"/>
                </a:cubicBezTo>
                <a:cubicBezTo>
                  <a:pt x="13963" y="7463"/>
                  <a:pt x="13866" y="7772"/>
                  <a:pt x="13850" y="8172"/>
                </a:cubicBezTo>
                <a:lnTo>
                  <a:pt x="15765" y="8172"/>
                </a:lnTo>
                <a:close/>
                <a:moveTo>
                  <a:pt x="12520" y="7427"/>
                </a:moveTo>
                <a:cubicBezTo>
                  <a:pt x="11307" y="10532"/>
                  <a:pt x="11307" y="10532"/>
                  <a:pt x="11307" y="10532"/>
                </a:cubicBezTo>
                <a:cubicBezTo>
                  <a:pt x="10558" y="10532"/>
                  <a:pt x="10558" y="10532"/>
                  <a:pt x="10558" y="10532"/>
                </a:cubicBezTo>
                <a:cubicBezTo>
                  <a:pt x="9297" y="7313"/>
                  <a:pt x="9297" y="7313"/>
                  <a:pt x="9297" y="7313"/>
                </a:cubicBezTo>
                <a:cubicBezTo>
                  <a:pt x="9248" y="7188"/>
                  <a:pt x="9193" y="7093"/>
                  <a:pt x="9125" y="7044"/>
                </a:cubicBezTo>
                <a:cubicBezTo>
                  <a:pt x="9057" y="6995"/>
                  <a:pt x="8960" y="6962"/>
                  <a:pt x="8800" y="6946"/>
                </a:cubicBezTo>
                <a:cubicBezTo>
                  <a:pt x="8800" y="6612"/>
                  <a:pt x="8800" y="6612"/>
                  <a:pt x="8800" y="6612"/>
                </a:cubicBezTo>
                <a:cubicBezTo>
                  <a:pt x="10720" y="6612"/>
                  <a:pt x="10720" y="6612"/>
                  <a:pt x="10720" y="6612"/>
                </a:cubicBezTo>
                <a:cubicBezTo>
                  <a:pt x="10720" y="6932"/>
                  <a:pt x="10720" y="6932"/>
                  <a:pt x="10720" y="6932"/>
                </a:cubicBezTo>
                <a:cubicBezTo>
                  <a:pt x="10361" y="6932"/>
                  <a:pt x="10361" y="6932"/>
                  <a:pt x="10361" y="6932"/>
                </a:cubicBezTo>
                <a:cubicBezTo>
                  <a:pt x="10371" y="7092"/>
                  <a:pt x="10394" y="7163"/>
                  <a:pt x="10436" y="7225"/>
                </a:cubicBezTo>
                <a:cubicBezTo>
                  <a:pt x="10490" y="7304"/>
                  <a:pt x="10583" y="7350"/>
                  <a:pt x="10719" y="7350"/>
                </a:cubicBezTo>
                <a:cubicBezTo>
                  <a:pt x="10877" y="7350"/>
                  <a:pt x="10974" y="7286"/>
                  <a:pt x="11020" y="7159"/>
                </a:cubicBezTo>
                <a:cubicBezTo>
                  <a:pt x="11066" y="7031"/>
                  <a:pt x="11080" y="6834"/>
                  <a:pt x="11080" y="6568"/>
                </a:cubicBezTo>
                <a:cubicBezTo>
                  <a:pt x="11080" y="2746"/>
                  <a:pt x="11080" y="2746"/>
                  <a:pt x="11080" y="2746"/>
                </a:cubicBezTo>
                <a:cubicBezTo>
                  <a:pt x="11080" y="2621"/>
                  <a:pt x="11070" y="2537"/>
                  <a:pt x="11032" y="2485"/>
                </a:cubicBezTo>
                <a:cubicBezTo>
                  <a:pt x="10994" y="2434"/>
                  <a:pt x="10925" y="2412"/>
                  <a:pt x="10805" y="2412"/>
                </a:cubicBezTo>
                <a:cubicBezTo>
                  <a:pt x="10440" y="2412"/>
                  <a:pt x="10440" y="2412"/>
                  <a:pt x="10440" y="2412"/>
                </a:cubicBezTo>
                <a:cubicBezTo>
                  <a:pt x="10440" y="1956"/>
                  <a:pt x="10440" y="1956"/>
                  <a:pt x="10440" y="1956"/>
                </a:cubicBezTo>
                <a:cubicBezTo>
                  <a:pt x="10800" y="1956"/>
                  <a:pt x="11282" y="1934"/>
                  <a:pt x="11869" y="1891"/>
                </a:cubicBezTo>
                <a:cubicBezTo>
                  <a:pt x="12113" y="1874"/>
                  <a:pt x="12280" y="1863"/>
                  <a:pt x="12360" y="1858"/>
                </a:cubicBezTo>
                <a:cubicBezTo>
                  <a:pt x="12360" y="6266"/>
                  <a:pt x="12360" y="6266"/>
                  <a:pt x="12360" y="6266"/>
                </a:cubicBezTo>
                <a:cubicBezTo>
                  <a:pt x="12360" y="6384"/>
                  <a:pt x="12363" y="6492"/>
                  <a:pt x="12349" y="6612"/>
                </a:cubicBezTo>
                <a:cubicBezTo>
                  <a:pt x="13120" y="6612"/>
                  <a:pt x="13120" y="6612"/>
                  <a:pt x="13120" y="6612"/>
                </a:cubicBezTo>
                <a:cubicBezTo>
                  <a:pt x="13120" y="6946"/>
                  <a:pt x="13120" y="6946"/>
                  <a:pt x="13120" y="6946"/>
                </a:cubicBezTo>
                <a:cubicBezTo>
                  <a:pt x="12960" y="6952"/>
                  <a:pt x="12819" y="6992"/>
                  <a:pt x="12735" y="7068"/>
                </a:cubicBezTo>
                <a:cubicBezTo>
                  <a:pt x="12651" y="7145"/>
                  <a:pt x="12580" y="7270"/>
                  <a:pt x="12520" y="7427"/>
                </a:cubicBezTo>
                <a:close/>
                <a:moveTo>
                  <a:pt x="11894" y="7574"/>
                </a:moveTo>
                <a:cubicBezTo>
                  <a:pt x="11904" y="7548"/>
                  <a:pt x="11913" y="7523"/>
                  <a:pt x="11922" y="7499"/>
                </a:cubicBezTo>
                <a:cubicBezTo>
                  <a:pt x="11810" y="7597"/>
                  <a:pt x="11672" y="7678"/>
                  <a:pt x="11506" y="7741"/>
                </a:cubicBezTo>
                <a:cubicBezTo>
                  <a:pt x="11278" y="7828"/>
                  <a:pt x="10990" y="7872"/>
                  <a:pt x="10642" y="7872"/>
                </a:cubicBezTo>
                <a:cubicBezTo>
                  <a:pt x="10509" y="7872"/>
                  <a:pt x="10372" y="7863"/>
                  <a:pt x="10232" y="7846"/>
                </a:cubicBezTo>
                <a:cubicBezTo>
                  <a:pt x="10998" y="9945"/>
                  <a:pt x="10998" y="9945"/>
                  <a:pt x="10998" y="9945"/>
                </a:cubicBezTo>
                <a:lnTo>
                  <a:pt x="11894" y="7574"/>
                </a:lnTo>
                <a:close/>
                <a:moveTo>
                  <a:pt x="8502" y="1141"/>
                </a:moveTo>
                <a:cubicBezTo>
                  <a:pt x="8637" y="1250"/>
                  <a:pt x="8822" y="1304"/>
                  <a:pt x="9056" y="1304"/>
                </a:cubicBezTo>
                <a:cubicBezTo>
                  <a:pt x="9289" y="1304"/>
                  <a:pt x="9474" y="1250"/>
                  <a:pt x="9610" y="1141"/>
                </a:cubicBezTo>
                <a:cubicBezTo>
                  <a:pt x="9745" y="1032"/>
                  <a:pt x="9813" y="869"/>
                  <a:pt x="9813" y="652"/>
                </a:cubicBezTo>
                <a:cubicBezTo>
                  <a:pt x="9813" y="435"/>
                  <a:pt x="9745" y="272"/>
                  <a:pt x="9610" y="163"/>
                </a:cubicBezTo>
                <a:cubicBezTo>
                  <a:pt x="9474" y="54"/>
                  <a:pt x="9289" y="0"/>
                  <a:pt x="9056" y="0"/>
                </a:cubicBezTo>
                <a:cubicBezTo>
                  <a:pt x="8822" y="0"/>
                  <a:pt x="8637" y="54"/>
                  <a:pt x="8502" y="163"/>
                </a:cubicBezTo>
                <a:cubicBezTo>
                  <a:pt x="8366" y="272"/>
                  <a:pt x="8298" y="435"/>
                  <a:pt x="8298" y="652"/>
                </a:cubicBezTo>
                <a:cubicBezTo>
                  <a:pt x="8298" y="869"/>
                  <a:pt x="8366" y="1032"/>
                  <a:pt x="8502" y="1141"/>
                </a:cubicBezTo>
                <a:close/>
                <a:moveTo>
                  <a:pt x="11180" y="1141"/>
                </a:moveTo>
                <a:cubicBezTo>
                  <a:pt x="11316" y="1250"/>
                  <a:pt x="11500" y="1304"/>
                  <a:pt x="11734" y="1304"/>
                </a:cubicBezTo>
                <a:cubicBezTo>
                  <a:pt x="11968" y="1304"/>
                  <a:pt x="12152" y="1250"/>
                  <a:pt x="12288" y="1141"/>
                </a:cubicBezTo>
                <a:cubicBezTo>
                  <a:pt x="12424" y="1032"/>
                  <a:pt x="12492" y="869"/>
                  <a:pt x="12492" y="652"/>
                </a:cubicBezTo>
                <a:cubicBezTo>
                  <a:pt x="12492" y="435"/>
                  <a:pt x="12424" y="272"/>
                  <a:pt x="12288" y="163"/>
                </a:cubicBezTo>
                <a:cubicBezTo>
                  <a:pt x="12152" y="54"/>
                  <a:pt x="11968" y="0"/>
                  <a:pt x="11734" y="0"/>
                </a:cubicBezTo>
                <a:cubicBezTo>
                  <a:pt x="11500" y="0"/>
                  <a:pt x="11316" y="54"/>
                  <a:pt x="11180" y="163"/>
                </a:cubicBezTo>
                <a:cubicBezTo>
                  <a:pt x="11044" y="272"/>
                  <a:pt x="10976" y="435"/>
                  <a:pt x="10976" y="652"/>
                </a:cubicBezTo>
                <a:cubicBezTo>
                  <a:pt x="10976" y="869"/>
                  <a:pt x="11044" y="1032"/>
                  <a:pt x="11180" y="1141"/>
                </a:cubicBezTo>
                <a:close/>
                <a:moveTo>
                  <a:pt x="10240" y="5532"/>
                </a:moveTo>
                <a:cubicBezTo>
                  <a:pt x="9985" y="5532"/>
                  <a:pt x="9985" y="5532"/>
                  <a:pt x="9985" y="5532"/>
                </a:cubicBezTo>
                <a:cubicBezTo>
                  <a:pt x="9865" y="5532"/>
                  <a:pt x="9781" y="5515"/>
                  <a:pt x="9743" y="5463"/>
                </a:cubicBezTo>
                <a:cubicBezTo>
                  <a:pt x="9705" y="5412"/>
                  <a:pt x="9680" y="5332"/>
                  <a:pt x="9680" y="5207"/>
                </a:cubicBezTo>
                <a:cubicBezTo>
                  <a:pt x="9680" y="1858"/>
                  <a:pt x="9680" y="1858"/>
                  <a:pt x="9680" y="1858"/>
                </a:cubicBezTo>
                <a:cubicBezTo>
                  <a:pt x="9600" y="1863"/>
                  <a:pt x="9413" y="1874"/>
                  <a:pt x="9163" y="1891"/>
                </a:cubicBezTo>
                <a:cubicBezTo>
                  <a:pt x="8598" y="1934"/>
                  <a:pt x="8160" y="1956"/>
                  <a:pt x="7840" y="1956"/>
                </a:cubicBezTo>
                <a:cubicBezTo>
                  <a:pt x="7840" y="2412"/>
                  <a:pt x="7840" y="2412"/>
                  <a:pt x="7840" y="2412"/>
                </a:cubicBezTo>
                <a:cubicBezTo>
                  <a:pt x="8127" y="2412"/>
                  <a:pt x="8127" y="2412"/>
                  <a:pt x="8127" y="2412"/>
                </a:cubicBezTo>
                <a:cubicBezTo>
                  <a:pt x="8246" y="2412"/>
                  <a:pt x="8315" y="2434"/>
                  <a:pt x="8353" y="2485"/>
                </a:cubicBezTo>
                <a:cubicBezTo>
                  <a:pt x="8391" y="2537"/>
                  <a:pt x="8400" y="2621"/>
                  <a:pt x="8400" y="2746"/>
                </a:cubicBezTo>
                <a:cubicBezTo>
                  <a:pt x="8400" y="5207"/>
                  <a:pt x="8400" y="5207"/>
                  <a:pt x="8400" y="5207"/>
                </a:cubicBezTo>
                <a:cubicBezTo>
                  <a:pt x="8400" y="5332"/>
                  <a:pt x="8391" y="5412"/>
                  <a:pt x="8353" y="5463"/>
                </a:cubicBezTo>
                <a:cubicBezTo>
                  <a:pt x="8315" y="5515"/>
                  <a:pt x="8246" y="5532"/>
                  <a:pt x="8127" y="5532"/>
                </a:cubicBezTo>
                <a:cubicBezTo>
                  <a:pt x="7840" y="5532"/>
                  <a:pt x="7840" y="5532"/>
                  <a:pt x="7840" y="5532"/>
                </a:cubicBezTo>
                <a:cubicBezTo>
                  <a:pt x="7840" y="5972"/>
                  <a:pt x="7840" y="5972"/>
                  <a:pt x="7840" y="5972"/>
                </a:cubicBezTo>
                <a:cubicBezTo>
                  <a:pt x="10240" y="5972"/>
                  <a:pt x="10240" y="5972"/>
                  <a:pt x="10240" y="5972"/>
                </a:cubicBezTo>
                <a:lnTo>
                  <a:pt x="10240" y="5532"/>
                </a:lnTo>
                <a:close/>
                <a:moveTo>
                  <a:pt x="249" y="2372"/>
                </a:moveTo>
                <a:cubicBezTo>
                  <a:pt x="120" y="2372"/>
                  <a:pt x="120" y="2372"/>
                  <a:pt x="120" y="2372"/>
                </a:cubicBezTo>
                <a:cubicBezTo>
                  <a:pt x="120" y="1972"/>
                  <a:pt x="120" y="1972"/>
                  <a:pt x="120" y="1972"/>
                </a:cubicBezTo>
                <a:cubicBezTo>
                  <a:pt x="2600" y="1972"/>
                  <a:pt x="2600" y="1972"/>
                  <a:pt x="2600" y="1972"/>
                </a:cubicBezTo>
                <a:cubicBezTo>
                  <a:pt x="2600" y="2372"/>
                  <a:pt x="2600" y="2372"/>
                  <a:pt x="2600" y="2372"/>
                </a:cubicBezTo>
                <a:cubicBezTo>
                  <a:pt x="2254" y="2372"/>
                  <a:pt x="2254" y="2372"/>
                  <a:pt x="2254" y="2372"/>
                </a:cubicBezTo>
                <a:cubicBezTo>
                  <a:pt x="2118" y="2372"/>
                  <a:pt x="2028" y="2400"/>
                  <a:pt x="1985" y="2452"/>
                </a:cubicBezTo>
                <a:cubicBezTo>
                  <a:pt x="1941" y="2504"/>
                  <a:pt x="1920" y="2568"/>
                  <a:pt x="1920" y="2638"/>
                </a:cubicBezTo>
                <a:cubicBezTo>
                  <a:pt x="1920" y="2687"/>
                  <a:pt x="1944" y="2799"/>
                  <a:pt x="1993" y="2978"/>
                </a:cubicBezTo>
                <a:cubicBezTo>
                  <a:pt x="2017" y="3071"/>
                  <a:pt x="2017" y="3071"/>
                  <a:pt x="2017" y="3071"/>
                </a:cubicBezTo>
                <a:cubicBezTo>
                  <a:pt x="2449" y="4692"/>
                  <a:pt x="2449" y="4692"/>
                  <a:pt x="2449" y="4692"/>
                </a:cubicBezTo>
                <a:cubicBezTo>
                  <a:pt x="2466" y="4692"/>
                  <a:pt x="2466" y="4692"/>
                  <a:pt x="2466" y="4692"/>
                </a:cubicBezTo>
                <a:cubicBezTo>
                  <a:pt x="3525" y="1972"/>
                  <a:pt x="3525" y="1972"/>
                  <a:pt x="3525" y="1972"/>
                </a:cubicBezTo>
                <a:cubicBezTo>
                  <a:pt x="4592" y="1972"/>
                  <a:pt x="4592" y="1972"/>
                  <a:pt x="4592" y="1972"/>
                </a:cubicBezTo>
                <a:cubicBezTo>
                  <a:pt x="5611" y="4692"/>
                  <a:pt x="5611" y="4692"/>
                  <a:pt x="5611" y="4692"/>
                </a:cubicBezTo>
                <a:cubicBezTo>
                  <a:pt x="5627" y="4692"/>
                  <a:pt x="5627" y="4692"/>
                  <a:pt x="5627" y="4692"/>
                </a:cubicBezTo>
                <a:cubicBezTo>
                  <a:pt x="6141" y="2915"/>
                  <a:pt x="6141" y="2915"/>
                  <a:pt x="6141" y="2915"/>
                </a:cubicBezTo>
                <a:cubicBezTo>
                  <a:pt x="6157" y="2850"/>
                  <a:pt x="6157" y="2850"/>
                  <a:pt x="6157" y="2850"/>
                </a:cubicBezTo>
                <a:cubicBezTo>
                  <a:pt x="6195" y="2725"/>
                  <a:pt x="6214" y="2631"/>
                  <a:pt x="6214" y="2571"/>
                </a:cubicBezTo>
                <a:cubicBezTo>
                  <a:pt x="6214" y="2441"/>
                  <a:pt x="6108" y="2372"/>
                  <a:pt x="5896" y="2372"/>
                </a:cubicBezTo>
                <a:cubicBezTo>
                  <a:pt x="5560" y="2372"/>
                  <a:pt x="5560" y="2372"/>
                  <a:pt x="5560" y="2372"/>
                </a:cubicBezTo>
                <a:cubicBezTo>
                  <a:pt x="5560" y="1972"/>
                  <a:pt x="5560" y="1972"/>
                  <a:pt x="5560" y="1972"/>
                </a:cubicBezTo>
                <a:cubicBezTo>
                  <a:pt x="7560" y="1972"/>
                  <a:pt x="7560" y="1972"/>
                  <a:pt x="7560" y="1972"/>
                </a:cubicBezTo>
                <a:cubicBezTo>
                  <a:pt x="7560" y="2372"/>
                  <a:pt x="7560" y="2372"/>
                  <a:pt x="7560" y="2372"/>
                </a:cubicBezTo>
                <a:cubicBezTo>
                  <a:pt x="7444" y="2372"/>
                  <a:pt x="7444" y="2372"/>
                  <a:pt x="7444" y="2372"/>
                </a:cubicBezTo>
                <a:cubicBezTo>
                  <a:pt x="7319" y="2372"/>
                  <a:pt x="7226" y="2407"/>
                  <a:pt x="7163" y="2475"/>
                </a:cubicBezTo>
                <a:cubicBezTo>
                  <a:pt x="7101" y="2543"/>
                  <a:pt x="7042" y="2668"/>
                  <a:pt x="6988" y="2847"/>
                </a:cubicBezTo>
                <a:cubicBezTo>
                  <a:pt x="6010" y="6012"/>
                  <a:pt x="6010" y="6012"/>
                  <a:pt x="6010" y="6012"/>
                </a:cubicBezTo>
                <a:cubicBezTo>
                  <a:pt x="4918" y="6012"/>
                  <a:pt x="4918" y="6012"/>
                  <a:pt x="4918" y="6012"/>
                </a:cubicBezTo>
                <a:cubicBezTo>
                  <a:pt x="4400" y="4618"/>
                  <a:pt x="4400" y="4618"/>
                  <a:pt x="4400" y="4618"/>
                </a:cubicBezTo>
                <a:cubicBezTo>
                  <a:pt x="4400" y="9651"/>
                  <a:pt x="4400" y="9651"/>
                  <a:pt x="4400" y="9651"/>
                </a:cubicBezTo>
                <a:cubicBezTo>
                  <a:pt x="4400" y="9804"/>
                  <a:pt x="4431" y="9924"/>
                  <a:pt x="4513" y="10006"/>
                </a:cubicBezTo>
                <a:cubicBezTo>
                  <a:pt x="4594" y="10087"/>
                  <a:pt x="4723" y="10132"/>
                  <a:pt x="4919" y="10132"/>
                </a:cubicBezTo>
                <a:cubicBezTo>
                  <a:pt x="5080" y="10132"/>
                  <a:pt x="5080" y="10132"/>
                  <a:pt x="5080" y="10132"/>
                </a:cubicBezTo>
                <a:cubicBezTo>
                  <a:pt x="5080" y="10452"/>
                  <a:pt x="5080" y="10452"/>
                  <a:pt x="5080" y="10452"/>
                </a:cubicBezTo>
                <a:cubicBezTo>
                  <a:pt x="2920" y="10452"/>
                  <a:pt x="2920" y="10452"/>
                  <a:pt x="2920" y="10452"/>
                </a:cubicBezTo>
                <a:cubicBezTo>
                  <a:pt x="2920" y="10132"/>
                  <a:pt x="2920" y="10132"/>
                  <a:pt x="2920" y="10132"/>
                </a:cubicBezTo>
                <a:cubicBezTo>
                  <a:pt x="3159" y="10132"/>
                  <a:pt x="3159" y="10132"/>
                  <a:pt x="3159" y="10132"/>
                </a:cubicBezTo>
                <a:cubicBezTo>
                  <a:pt x="3354" y="10132"/>
                  <a:pt x="3485" y="10087"/>
                  <a:pt x="3566" y="10006"/>
                </a:cubicBezTo>
                <a:cubicBezTo>
                  <a:pt x="3648" y="9924"/>
                  <a:pt x="3680" y="9804"/>
                  <a:pt x="3680" y="9651"/>
                </a:cubicBezTo>
                <a:cubicBezTo>
                  <a:pt x="3680" y="5382"/>
                  <a:pt x="3680" y="5382"/>
                  <a:pt x="3680" y="5382"/>
                </a:cubicBezTo>
                <a:cubicBezTo>
                  <a:pt x="3680" y="5257"/>
                  <a:pt x="3663" y="5154"/>
                  <a:pt x="3611" y="5083"/>
                </a:cubicBezTo>
                <a:cubicBezTo>
                  <a:pt x="3559" y="5013"/>
                  <a:pt x="3471" y="4972"/>
                  <a:pt x="3330" y="4972"/>
                </a:cubicBezTo>
                <a:cubicBezTo>
                  <a:pt x="3139" y="4972"/>
                  <a:pt x="3139" y="4972"/>
                  <a:pt x="3139" y="4972"/>
                </a:cubicBezTo>
                <a:cubicBezTo>
                  <a:pt x="2726" y="6012"/>
                  <a:pt x="2726" y="6012"/>
                  <a:pt x="2726" y="6012"/>
                </a:cubicBezTo>
                <a:cubicBezTo>
                  <a:pt x="1643" y="6012"/>
                  <a:pt x="1643" y="6012"/>
                  <a:pt x="1643" y="6012"/>
                </a:cubicBezTo>
                <a:cubicBezTo>
                  <a:pt x="624" y="2674"/>
                  <a:pt x="624" y="2674"/>
                  <a:pt x="624" y="2674"/>
                </a:cubicBezTo>
                <a:cubicBezTo>
                  <a:pt x="586" y="2549"/>
                  <a:pt x="544" y="2471"/>
                  <a:pt x="498" y="2433"/>
                </a:cubicBezTo>
                <a:cubicBezTo>
                  <a:pt x="452" y="2395"/>
                  <a:pt x="369" y="2372"/>
                  <a:pt x="249" y="2372"/>
                </a:cubicBezTo>
                <a:close/>
                <a:moveTo>
                  <a:pt x="3287" y="4609"/>
                </a:moveTo>
                <a:cubicBezTo>
                  <a:pt x="3396" y="4606"/>
                  <a:pt x="3514" y="4601"/>
                  <a:pt x="3644" y="4595"/>
                </a:cubicBezTo>
                <a:cubicBezTo>
                  <a:pt x="3923" y="4582"/>
                  <a:pt x="4160" y="4568"/>
                  <a:pt x="4356" y="4552"/>
                </a:cubicBezTo>
                <a:cubicBezTo>
                  <a:pt x="3843" y="3211"/>
                  <a:pt x="3843" y="3211"/>
                  <a:pt x="3843" y="3211"/>
                </a:cubicBezTo>
                <a:lnTo>
                  <a:pt x="3287" y="46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143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grpSp>
        <p:nvGrpSpPr>
          <p:cNvPr id="5" name="Group 4"/>
          <p:cNvGrpSpPr>
            <a:grpSpLocks noSelect="1"/>
          </p:cNvGrpSpPr>
          <p:nvPr userDrawn="1"/>
        </p:nvGrpSpPr>
        <p:grpSpPr>
          <a:xfrm>
            <a:off x="0" y="0"/>
            <a:ext cx="306000" cy="6858000"/>
            <a:chOff x="0" y="0"/>
            <a:chExt cx="306000" cy="6858000"/>
          </a:xfrm>
        </p:grpSpPr>
        <p:sp>
          <p:nvSpPr>
            <p:cNvPr id="6" name="Rectangle 5"/>
            <p:cNvSpPr>
              <a:spLocks noSelect="1"/>
            </p:cNvSpPr>
            <p:nvPr userDrawn="1"/>
          </p:nvSpPr>
          <p:spPr>
            <a:xfrm>
              <a:off x="0" y="0"/>
              <a:ext cx="306000" cy="6858000"/>
            </a:xfrm>
            <a:prstGeom prst="rect">
              <a:avLst/>
            </a:prstGeom>
            <a:solidFill>
              <a:srgbClr val="7A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306000" y="0"/>
              <a:ext cx="0" cy="68580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jdelijke aanduiding voor datum 1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49EBFC01-EDB3-471F-834D-F5E7DE1D311A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3" name="Tijdelijke aanduiding voor voettekst 2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 smtClean="0"/>
              <a:t>Via Invoegen | Koptekst en Voettekst Presentatietitel toevoegen</a:t>
            </a:r>
            <a:endParaRPr lang="nl-NL" noProof="1"/>
          </a:p>
        </p:txBody>
      </p:sp>
      <p:sp>
        <p:nvSpPr>
          <p:cNvPr id="4" name="Tijdelijke aanduiding voor dianummer 3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547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1" smtClean="0"/>
              <a:t>[Titel]</a:t>
            </a:r>
            <a:endParaRPr lang="nl-NL" noProof="1"/>
          </a:p>
        </p:txBody>
      </p:sp>
      <p:sp>
        <p:nvSpPr>
          <p:cNvPr id="3" name="Tijdelijke aanduiding voor datum 2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A6A1579B-8821-47E8-AA17-0D326F6887B2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 smtClean="0"/>
              <a:t>Via Invoegen | Koptekst en Voettekst Presentatietitel toevoegen</a:t>
            </a:r>
            <a:endParaRPr lang="nl-NL" noProof="1"/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0371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B5F89551-8BE3-42A7-87BC-524F5236C21B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3" name="Tijdelijke aanduiding voor voettekst 2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 smtClean="0"/>
              <a:t>Via Invoegen | Koptekst en Voettekst Presentatietitel toevoegen</a:t>
            </a:r>
            <a:endParaRPr lang="nl-NL" noProof="1"/>
          </a:p>
        </p:txBody>
      </p:sp>
      <p:sp>
        <p:nvSpPr>
          <p:cNvPr id="4" name="Tijdelijke aanduiding voor dianummer 3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80174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1" smtClean="0"/>
              <a:t>[Titel]</a:t>
            </a:r>
            <a:endParaRPr lang="nl-NL" noProof="1"/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1" smtClean="0"/>
              <a:t>[Typ tekst of klik op een icoon om een object in te voegen]</a:t>
            </a:r>
          </a:p>
        </p:txBody>
      </p:sp>
      <p:sp>
        <p:nvSpPr>
          <p:cNvPr id="4" name="Tijdelijke aanduiding voor datum 3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7F89E9C7-31AB-41DE-B79D-ACD072F1862A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 smtClean="0"/>
              <a:t>Via Invoegen | Koptekst en Voettekst Presentatietitel toevoegen</a:t>
            </a:r>
            <a:endParaRPr lang="nl-NL" noProof="1"/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>
          <a:xfrm>
            <a:off x="809252" y="2518035"/>
            <a:ext cx="7772400" cy="1470025"/>
          </a:xfrm>
        </p:spPr>
        <p:txBody>
          <a:bodyPr anchor="t" anchorCtr="0"/>
          <a:lstStyle>
            <a:lvl1pPr marL="808038" indent="-808038" algn="l">
              <a:tabLst>
                <a:tab pos="810000" algn="l"/>
              </a:tabLst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noProof="1" smtClean="0"/>
              <a:t>#	[Hoofdstuktitel]</a:t>
            </a:r>
            <a:endParaRPr lang="nl-NL" noProof="1"/>
          </a:p>
        </p:txBody>
      </p:sp>
      <p:sp>
        <p:nvSpPr>
          <p:cNvPr id="4" name="Tijdelijke aanduiding voor datum 3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3B91AF21-CE82-401E-9036-1373AA7361D0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 smtClean="0"/>
              <a:t>Via Invoegen | Koptekst en Voettekst Presentatietitel toevoegen</a:t>
            </a:r>
            <a:endParaRPr lang="nl-NL" noProof="1"/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  <p:sp>
        <p:nvSpPr>
          <p:cNvPr id="8" name="Freeform 5"/>
          <p:cNvSpPr>
            <a:spLocks noSelect="1"/>
          </p:cNvSpPr>
          <p:nvPr userDrawn="1"/>
        </p:nvSpPr>
        <p:spPr bwMode="auto">
          <a:xfrm>
            <a:off x="8183563" y="812800"/>
            <a:ext cx="701675" cy="238125"/>
          </a:xfrm>
          <a:custGeom>
            <a:avLst/>
            <a:gdLst>
              <a:gd name="T0" fmla="*/ 2010 w 3138"/>
              <a:gd name="T1" fmla="*/ 204 h 1067"/>
              <a:gd name="T2" fmla="*/ 2010 w 3138"/>
              <a:gd name="T3" fmla="*/ 706 h 1067"/>
              <a:gd name="T4" fmla="*/ 2317 w 3138"/>
              <a:gd name="T5" fmla="*/ 383 h 1067"/>
              <a:gd name="T6" fmla="*/ 2010 w 3138"/>
              <a:gd name="T7" fmla="*/ 590 h 1067"/>
              <a:gd name="T8" fmla="*/ 2010 w 3138"/>
              <a:gd name="T9" fmla="*/ 320 h 1067"/>
              <a:gd name="T10" fmla="*/ 2201 w 3138"/>
              <a:gd name="T11" fmla="*/ 526 h 1067"/>
              <a:gd name="T12" fmla="*/ 2600 w 3138"/>
              <a:gd name="T13" fmla="*/ 204 h 1067"/>
              <a:gd name="T14" fmla="*/ 2600 w 3138"/>
              <a:gd name="T15" fmla="*/ 706 h 1067"/>
              <a:gd name="T16" fmla="*/ 2907 w 3138"/>
              <a:gd name="T17" fmla="*/ 383 h 1067"/>
              <a:gd name="T18" fmla="*/ 2600 w 3138"/>
              <a:gd name="T19" fmla="*/ 590 h 1067"/>
              <a:gd name="T20" fmla="*/ 2600 w 3138"/>
              <a:gd name="T21" fmla="*/ 320 h 1067"/>
              <a:gd name="T22" fmla="*/ 2791 w 3138"/>
              <a:gd name="T23" fmla="*/ 526 h 1067"/>
              <a:gd name="T24" fmla="*/ 243 w 3138"/>
              <a:gd name="T25" fmla="*/ 706 h 1067"/>
              <a:gd name="T26" fmla="*/ 0 w 3138"/>
              <a:gd name="T27" fmla="*/ 60 h 1067"/>
              <a:gd name="T28" fmla="*/ 116 w 3138"/>
              <a:gd name="T29" fmla="*/ 204 h 1067"/>
              <a:gd name="T30" fmla="*/ 243 w 3138"/>
              <a:gd name="T31" fmla="*/ 320 h 1067"/>
              <a:gd name="T32" fmla="*/ 180 w 3138"/>
              <a:gd name="T33" fmla="*/ 590 h 1067"/>
              <a:gd name="T34" fmla="*/ 1014 w 3138"/>
              <a:gd name="T35" fmla="*/ 709 h 1067"/>
              <a:gd name="T36" fmla="*/ 1136 w 3138"/>
              <a:gd name="T37" fmla="*/ 204 h 1067"/>
              <a:gd name="T38" fmla="*/ 1226 w 3138"/>
              <a:gd name="T39" fmla="*/ 320 h 1067"/>
              <a:gd name="T40" fmla="*/ 1072 w 3138"/>
              <a:gd name="T41" fmla="*/ 649 h 1067"/>
              <a:gd name="T42" fmla="*/ 382 w 3138"/>
              <a:gd name="T43" fmla="*/ 383 h 1067"/>
              <a:gd name="T44" fmla="*/ 735 w 3138"/>
              <a:gd name="T45" fmla="*/ 706 h 1067"/>
              <a:gd name="T46" fmla="*/ 562 w 3138"/>
              <a:gd name="T47" fmla="*/ 590 h 1067"/>
              <a:gd name="T48" fmla="*/ 788 w 3138"/>
              <a:gd name="T49" fmla="*/ 510 h 1067"/>
              <a:gd name="T50" fmla="*/ 690 w 3138"/>
              <a:gd name="T51" fmla="*/ 204 h 1067"/>
              <a:gd name="T52" fmla="*/ 690 w 3138"/>
              <a:gd name="T53" fmla="*/ 320 h 1067"/>
              <a:gd name="T54" fmla="*/ 498 w 3138"/>
              <a:gd name="T55" fmla="*/ 409 h 1067"/>
              <a:gd name="T56" fmla="*/ 3080 w 3138"/>
              <a:gd name="T57" fmla="*/ 137 h 1067"/>
              <a:gd name="T58" fmla="*/ 3080 w 3138"/>
              <a:gd name="T59" fmla="*/ 0 h 1067"/>
              <a:gd name="T60" fmla="*/ 3138 w 3138"/>
              <a:gd name="T61" fmla="*/ 649 h 1067"/>
              <a:gd name="T62" fmla="*/ 3022 w 3138"/>
              <a:gd name="T63" fmla="*/ 261 h 1067"/>
              <a:gd name="T64" fmla="*/ 3138 w 3138"/>
              <a:gd name="T65" fmla="*/ 649 h 1067"/>
              <a:gd name="T66" fmla="*/ 1486 w 3138"/>
              <a:gd name="T67" fmla="*/ 706 h 1067"/>
              <a:gd name="T68" fmla="*/ 1557 w 3138"/>
              <a:gd name="T69" fmla="*/ 624 h 1067"/>
              <a:gd name="T70" fmla="*/ 1768 w 3138"/>
              <a:gd name="T71" fmla="*/ 173 h 1067"/>
              <a:gd name="T72" fmla="*/ 1306 w 3138"/>
              <a:gd name="T73" fmla="*/ 383 h 1067"/>
              <a:gd name="T74" fmla="*/ 1422 w 3138"/>
              <a:gd name="T75" fmla="*/ 445 h 1067"/>
              <a:gd name="T76" fmla="*/ 1513 w 3138"/>
              <a:gd name="T77" fmla="*/ 320 h 1067"/>
              <a:gd name="T78" fmla="*/ 1633 w 3138"/>
              <a:gd name="T79" fmla="*/ 322 h 1067"/>
              <a:gd name="T80" fmla="*/ 1557 w 3138"/>
              <a:gd name="T81" fmla="*/ 509 h 1067"/>
              <a:gd name="T82" fmla="*/ 1307 w 3138"/>
              <a:gd name="T83" fmla="*/ 666 h 1067"/>
              <a:gd name="T84" fmla="*/ 1459 w 3138"/>
              <a:gd name="T85" fmla="*/ 1067 h 1067"/>
              <a:gd name="T86" fmla="*/ 1708 w 3138"/>
              <a:gd name="T87" fmla="*/ 749 h 1067"/>
              <a:gd name="T88" fmla="*/ 1395 w 3138"/>
              <a:gd name="T89" fmla="*/ 886 h 1067"/>
              <a:gd name="T90" fmla="*/ 1650 w 3138"/>
              <a:gd name="T91" fmla="*/ 8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38" h="1067">
                <a:moveTo>
                  <a:pt x="2317" y="383"/>
                </a:moveTo>
                <a:cubicBezTo>
                  <a:pt x="2317" y="283"/>
                  <a:pt x="2247" y="204"/>
                  <a:pt x="2137" y="204"/>
                </a:cubicBezTo>
                <a:cubicBezTo>
                  <a:pt x="2010" y="204"/>
                  <a:pt x="2010" y="204"/>
                  <a:pt x="2010" y="204"/>
                </a:cubicBezTo>
                <a:cubicBezTo>
                  <a:pt x="1900" y="204"/>
                  <a:pt x="1830" y="283"/>
                  <a:pt x="1830" y="383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0" y="627"/>
                  <a:pt x="1900" y="706"/>
                  <a:pt x="2010" y="706"/>
                </a:cubicBezTo>
                <a:cubicBezTo>
                  <a:pt x="2137" y="706"/>
                  <a:pt x="2137" y="706"/>
                  <a:pt x="2137" y="706"/>
                </a:cubicBezTo>
                <a:cubicBezTo>
                  <a:pt x="2247" y="706"/>
                  <a:pt x="2317" y="627"/>
                  <a:pt x="2317" y="526"/>
                </a:cubicBezTo>
                <a:cubicBezTo>
                  <a:pt x="2317" y="383"/>
                  <a:pt x="2317" y="383"/>
                  <a:pt x="2317" y="383"/>
                </a:cubicBezTo>
                <a:moveTo>
                  <a:pt x="2201" y="526"/>
                </a:moveTo>
                <a:cubicBezTo>
                  <a:pt x="2201" y="564"/>
                  <a:pt x="2182" y="590"/>
                  <a:pt x="2137" y="590"/>
                </a:cubicBezTo>
                <a:cubicBezTo>
                  <a:pt x="2010" y="590"/>
                  <a:pt x="2010" y="590"/>
                  <a:pt x="2010" y="590"/>
                </a:cubicBezTo>
                <a:cubicBezTo>
                  <a:pt x="1965" y="590"/>
                  <a:pt x="1946" y="564"/>
                  <a:pt x="1946" y="526"/>
                </a:cubicBezTo>
                <a:cubicBezTo>
                  <a:pt x="1946" y="383"/>
                  <a:pt x="1946" y="383"/>
                  <a:pt x="1946" y="383"/>
                </a:cubicBezTo>
                <a:cubicBezTo>
                  <a:pt x="1946" y="345"/>
                  <a:pt x="1965" y="320"/>
                  <a:pt x="2010" y="320"/>
                </a:cubicBezTo>
                <a:cubicBezTo>
                  <a:pt x="2137" y="320"/>
                  <a:pt x="2137" y="320"/>
                  <a:pt x="2137" y="320"/>
                </a:cubicBezTo>
                <a:cubicBezTo>
                  <a:pt x="2182" y="320"/>
                  <a:pt x="2201" y="345"/>
                  <a:pt x="2201" y="383"/>
                </a:cubicBezTo>
                <a:lnTo>
                  <a:pt x="2201" y="526"/>
                </a:lnTo>
                <a:close/>
                <a:moveTo>
                  <a:pt x="2907" y="383"/>
                </a:moveTo>
                <a:cubicBezTo>
                  <a:pt x="2907" y="283"/>
                  <a:pt x="2837" y="204"/>
                  <a:pt x="2727" y="204"/>
                </a:cubicBezTo>
                <a:cubicBezTo>
                  <a:pt x="2600" y="204"/>
                  <a:pt x="2600" y="204"/>
                  <a:pt x="2600" y="204"/>
                </a:cubicBezTo>
                <a:cubicBezTo>
                  <a:pt x="2490" y="204"/>
                  <a:pt x="2420" y="283"/>
                  <a:pt x="2420" y="383"/>
                </a:cubicBezTo>
                <a:cubicBezTo>
                  <a:pt x="2420" y="526"/>
                  <a:pt x="2420" y="526"/>
                  <a:pt x="2420" y="526"/>
                </a:cubicBezTo>
                <a:cubicBezTo>
                  <a:pt x="2420" y="627"/>
                  <a:pt x="2490" y="706"/>
                  <a:pt x="2600" y="706"/>
                </a:cubicBezTo>
                <a:cubicBezTo>
                  <a:pt x="2727" y="706"/>
                  <a:pt x="2727" y="706"/>
                  <a:pt x="2727" y="706"/>
                </a:cubicBezTo>
                <a:cubicBezTo>
                  <a:pt x="2837" y="706"/>
                  <a:pt x="2907" y="627"/>
                  <a:pt x="2907" y="526"/>
                </a:cubicBezTo>
                <a:cubicBezTo>
                  <a:pt x="2907" y="383"/>
                  <a:pt x="2907" y="383"/>
                  <a:pt x="2907" y="383"/>
                </a:cubicBezTo>
                <a:moveTo>
                  <a:pt x="2791" y="526"/>
                </a:moveTo>
                <a:cubicBezTo>
                  <a:pt x="2791" y="564"/>
                  <a:pt x="2772" y="590"/>
                  <a:pt x="2727" y="590"/>
                </a:cubicBezTo>
                <a:cubicBezTo>
                  <a:pt x="2600" y="590"/>
                  <a:pt x="2600" y="590"/>
                  <a:pt x="2600" y="590"/>
                </a:cubicBezTo>
                <a:cubicBezTo>
                  <a:pt x="2555" y="590"/>
                  <a:pt x="2536" y="564"/>
                  <a:pt x="2536" y="526"/>
                </a:cubicBezTo>
                <a:cubicBezTo>
                  <a:pt x="2536" y="383"/>
                  <a:pt x="2536" y="383"/>
                  <a:pt x="2536" y="383"/>
                </a:cubicBezTo>
                <a:cubicBezTo>
                  <a:pt x="2536" y="345"/>
                  <a:pt x="2555" y="320"/>
                  <a:pt x="2600" y="320"/>
                </a:cubicBezTo>
                <a:cubicBezTo>
                  <a:pt x="2727" y="320"/>
                  <a:pt x="2727" y="320"/>
                  <a:pt x="2727" y="320"/>
                </a:cubicBezTo>
                <a:cubicBezTo>
                  <a:pt x="2772" y="320"/>
                  <a:pt x="2791" y="345"/>
                  <a:pt x="2791" y="383"/>
                </a:cubicBezTo>
                <a:lnTo>
                  <a:pt x="2791" y="526"/>
                </a:lnTo>
                <a:close/>
                <a:moveTo>
                  <a:pt x="243" y="590"/>
                </a:moveTo>
                <a:cubicBezTo>
                  <a:pt x="284" y="590"/>
                  <a:pt x="304" y="618"/>
                  <a:pt x="304" y="648"/>
                </a:cubicBezTo>
                <a:cubicBezTo>
                  <a:pt x="304" y="677"/>
                  <a:pt x="284" y="706"/>
                  <a:pt x="243" y="706"/>
                </a:cubicBezTo>
                <a:cubicBezTo>
                  <a:pt x="180" y="706"/>
                  <a:pt x="180" y="706"/>
                  <a:pt x="180" y="706"/>
                </a:cubicBezTo>
                <a:cubicBezTo>
                  <a:pt x="70" y="706"/>
                  <a:pt x="0" y="627"/>
                  <a:pt x="0" y="52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0"/>
                  <a:pt x="28" y="0"/>
                  <a:pt x="58" y="0"/>
                </a:cubicBezTo>
                <a:cubicBezTo>
                  <a:pt x="87" y="0"/>
                  <a:pt x="116" y="20"/>
                  <a:pt x="116" y="60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243" y="204"/>
                  <a:pt x="243" y="204"/>
                  <a:pt x="243" y="204"/>
                </a:cubicBezTo>
                <a:cubicBezTo>
                  <a:pt x="284" y="204"/>
                  <a:pt x="304" y="232"/>
                  <a:pt x="304" y="262"/>
                </a:cubicBezTo>
                <a:cubicBezTo>
                  <a:pt x="304" y="291"/>
                  <a:pt x="284" y="320"/>
                  <a:pt x="243" y="320"/>
                </a:cubicBezTo>
                <a:cubicBezTo>
                  <a:pt x="116" y="320"/>
                  <a:pt x="116" y="320"/>
                  <a:pt x="116" y="320"/>
                </a:cubicBezTo>
                <a:cubicBezTo>
                  <a:pt x="116" y="526"/>
                  <a:pt x="116" y="526"/>
                  <a:pt x="116" y="526"/>
                </a:cubicBezTo>
                <a:cubicBezTo>
                  <a:pt x="116" y="564"/>
                  <a:pt x="135" y="590"/>
                  <a:pt x="180" y="590"/>
                </a:cubicBezTo>
                <a:cubicBezTo>
                  <a:pt x="243" y="590"/>
                  <a:pt x="243" y="590"/>
                  <a:pt x="243" y="590"/>
                </a:cubicBezTo>
                <a:moveTo>
                  <a:pt x="1072" y="649"/>
                </a:moveTo>
                <a:cubicBezTo>
                  <a:pt x="1072" y="689"/>
                  <a:pt x="1043" y="709"/>
                  <a:pt x="1014" y="709"/>
                </a:cubicBezTo>
                <a:cubicBezTo>
                  <a:pt x="984" y="709"/>
                  <a:pt x="956" y="689"/>
                  <a:pt x="956" y="649"/>
                </a:cubicBezTo>
                <a:cubicBezTo>
                  <a:pt x="956" y="383"/>
                  <a:pt x="956" y="383"/>
                  <a:pt x="956" y="383"/>
                </a:cubicBezTo>
                <a:cubicBezTo>
                  <a:pt x="956" y="283"/>
                  <a:pt x="1026" y="204"/>
                  <a:pt x="1136" y="204"/>
                </a:cubicBezTo>
                <a:cubicBezTo>
                  <a:pt x="1226" y="204"/>
                  <a:pt x="1226" y="204"/>
                  <a:pt x="1226" y="204"/>
                </a:cubicBezTo>
                <a:cubicBezTo>
                  <a:pt x="1266" y="204"/>
                  <a:pt x="1286" y="232"/>
                  <a:pt x="1286" y="262"/>
                </a:cubicBezTo>
                <a:cubicBezTo>
                  <a:pt x="1286" y="291"/>
                  <a:pt x="1266" y="320"/>
                  <a:pt x="1226" y="320"/>
                </a:cubicBezTo>
                <a:cubicBezTo>
                  <a:pt x="1136" y="320"/>
                  <a:pt x="1136" y="320"/>
                  <a:pt x="1136" y="320"/>
                </a:cubicBezTo>
                <a:cubicBezTo>
                  <a:pt x="1090" y="320"/>
                  <a:pt x="1072" y="345"/>
                  <a:pt x="1072" y="383"/>
                </a:cubicBezTo>
                <a:cubicBezTo>
                  <a:pt x="1072" y="649"/>
                  <a:pt x="1072" y="649"/>
                  <a:pt x="1072" y="649"/>
                </a:cubicBezTo>
                <a:moveTo>
                  <a:pt x="690" y="204"/>
                </a:moveTo>
                <a:cubicBezTo>
                  <a:pt x="562" y="204"/>
                  <a:pt x="562" y="204"/>
                  <a:pt x="562" y="204"/>
                </a:cubicBezTo>
                <a:cubicBezTo>
                  <a:pt x="453" y="204"/>
                  <a:pt x="382" y="283"/>
                  <a:pt x="382" y="383"/>
                </a:cubicBezTo>
                <a:cubicBezTo>
                  <a:pt x="382" y="526"/>
                  <a:pt x="382" y="526"/>
                  <a:pt x="382" y="526"/>
                </a:cubicBezTo>
                <a:cubicBezTo>
                  <a:pt x="382" y="627"/>
                  <a:pt x="453" y="706"/>
                  <a:pt x="562" y="706"/>
                </a:cubicBezTo>
                <a:cubicBezTo>
                  <a:pt x="735" y="706"/>
                  <a:pt x="735" y="706"/>
                  <a:pt x="735" y="706"/>
                </a:cubicBezTo>
                <a:cubicBezTo>
                  <a:pt x="775" y="706"/>
                  <a:pt x="795" y="677"/>
                  <a:pt x="795" y="648"/>
                </a:cubicBezTo>
                <a:cubicBezTo>
                  <a:pt x="795" y="618"/>
                  <a:pt x="775" y="590"/>
                  <a:pt x="735" y="590"/>
                </a:cubicBezTo>
                <a:cubicBezTo>
                  <a:pt x="562" y="590"/>
                  <a:pt x="562" y="590"/>
                  <a:pt x="562" y="590"/>
                </a:cubicBezTo>
                <a:cubicBezTo>
                  <a:pt x="517" y="590"/>
                  <a:pt x="498" y="564"/>
                  <a:pt x="498" y="526"/>
                </a:cubicBezTo>
                <a:cubicBezTo>
                  <a:pt x="498" y="510"/>
                  <a:pt x="498" y="510"/>
                  <a:pt x="498" y="510"/>
                </a:cubicBezTo>
                <a:cubicBezTo>
                  <a:pt x="788" y="510"/>
                  <a:pt x="788" y="510"/>
                  <a:pt x="788" y="510"/>
                </a:cubicBezTo>
                <a:cubicBezTo>
                  <a:pt x="842" y="510"/>
                  <a:pt x="870" y="471"/>
                  <a:pt x="870" y="431"/>
                </a:cubicBezTo>
                <a:cubicBezTo>
                  <a:pt x="870" y="383"/>
                  <a:pt x="870" y="383"/>
                  <a:pt x="870" y="383"/>
                </a:cubicBezTo>
                <a:cubicBezTo>
                  <a:pt x="870" y="283"/>
                  <a:pt x="799" y="204"/>
                  <a:pt x="690" y="204"/>
                </a:cubicBezTo>
                <a:moveTo>
                  <a:pt x="498" y="383"/>
                </a:moveTo>
                <a:cubicBezTo>
                  <a:pt x="498" y="345"/>
                  <a:pt x="517" y="320"/>
                  <a:pt x="562" y="320"/>
                </a:cubicBezTo>
                <a:cubicBezTo>
                  <a:pt x="690" y="320"/>
                  <a:pt x="690" y="320"/>
                  <a:pt x="690" y="320"/>
                </a:cubicBezTo>
                <a:cubicBezTo>
                  <a:pt x="735" y="320"/>
                  <a:pt x="754" y="345"/>
                  <a:pt x="754" y="383"/>
                </a:cubicBezTo>
                <a:cubicBezTo>
                  <a:pt x="754" y="409"/>
                  <a:pt x="754" y="409"/>
                  <a:pt x="754" y="409"/>
                </a:cubicBezTo>
                <a:cubicBezTo>
                  <a:pt x="498" y="409"/>
                  <a:pt x="498" y="409"/>
                  <a:pt x="498" y="409"/>
                </a:cubicBezTo>
                <a:lnTo>
                  <a:pt x="498" y="383"/>
                </a:lnTo>
                <a:close/>
                <a:moveTo>
                  <a:pt x="3138" y="77"/>
                </a:moveTo>
                <a:cubicBezTo>
                  <a:pt x="3138" y="117"/>
                  <a:pt x="3109" y="137"/>
                  <a:pt x="3080" y="137"/>
                </a:cubicBezTo>
                <a:cubicBezTo>
                  <a:pt x="3050" y="137"/>
                  <a:pt x="3022" y="117"/>
                  <a:pt x="3022" y="77"/>
                </a:cubicBezTo>
                <a:cubicBezTo>
                  <a:pt x="3022" y="60"/>
                  <a:pt x="3022" y="60"/>
                  <a:pt x="3022" y="60"/>
                </a:cubicBezTo>
                <a:cubicBezTo>
                  <a:pt x="3022" y="20"/>
                  <a:pt x="3050" y="0"/>
                  <a:pt x="3080" y="0"/>
                </a:cubicBezTo>
                <a:cubicBezTo>
                  <a:pt x="3109" y="0"/>
                  <a:pt x="3138" y="20"/>
                  <a:pt x="3138" y="60"/>
                </a:cubicBezTo>
                <a:cubicBezTo>
                  <a:pt x="3138" y="77"/>
                  <a:pt x="3138" y="77"/>
                  <a:pt x="3138" y="77"/>
                </a:cubicBezTo>
                <a:moveTo>
                  <a:pt x="3138" y="649"/>
                </a:moveTo>
                <a:cubicBezTo>
                  <a:pt x="3138" y="689"/>
                  <a:pt x="3109" y="709"/>
                  <a:pt x="3080" y="709"/>
                </a:cubicBezTo>
                <a:cubicBezTo>
                  <a:pt x="3050" y="709"/>
                  <a:pt x="3022" y="689"/>
                  <a:pt x="3022" y="649"/>
                </a:cubicBezTo>
                <a:cubicBezTo>
                  <a:pt x="3022" y="261"/>
                  <a:pt x="3022" y="261"/>
                  <a:pt x="3022" y="261"/>
                </a:cubicBezTo>
                <a:cubicBezTo>
                  <a:pt x="3022" y="221"/>
                  <a:pt x="3050" y="200"/>
                  <a:pt x="3080" y="200"/>
                </a:cubicBezTo>
                <a:cubicBezTo>
                  <a:pt x="3109" y="200"/>
                  <a:pt x="3138" y="221"/>
                  <a:pt x="3138" y="261"/>
                </a:cubicBezTo>
                <a:cubicBezTo>
                  <a:pt x="3138" y="649"/>
                  <a:pt x="3138" y="649"/>
                  <a:pt x="3138" y="649"/>
                </a:cubicBezTo>
                <a:moveTo>
                  <a:pt x="1708" y="749"/>
                </a:moveTo>
                <a:cubicBezTo>
                  <a:pt x="1677" y="722"/>
                  <a:pt x="1636" y="706"/>
                  <a:pt x="1586" y="706"/>
                </a:cubicBezTo>
                <a:cubicBezTo>
                  <a:pt x="1586" y="706"/>
                  <a:pt x="1562" y="706"/>
                  <a:pt x="1486" y="706"/>
                </a:cubicBezTo>
                <a:cubicBezTo>
                  <a:pt x="1449" y="706"/>
                  <a:pt x="1425" y="685"/>
                  <a:pt x="1425" y="665"/>
                </a:cubicBezTo>
                <a:cubicBezTo>
                  <a:pt x="1425" y="644"/>
                  <a:pt x="1448" y="624"/>
                  <a:pt x="1485" y="624"/>
                </a:cubicBezTo>
                <a:cubicBezTo>
                  <a:pt x="1557" y="624"/>
                  <a:pt x="1557" y="624"/>
                  <a:pt x="1557" y="624"/>
                </a:cubicBezTo>
                <a:cubicBezTo>
                  <a:pt x="1667" y="624"/>
                  <a:pt x="1737" y="546"/>
                  <a:pt x="1737" y="445"/>
                </a:cubicBezTo>
                <a:cubicBezTo>
                  <a:pt x="1737" y="383"/>
                  <a:pt x="1737" y="383"/>
                  <a:pt x="1737" y="383"/>
                </a:cubicBezTo>
                <a:cubicBezTo>
                  <a:pt x="1737" y="289"/>
                  <a:pt x="1768" y="173"/>
                  <a:pt x="1768" y="173"/>
                </a:cubicBezTo>
                <a:cubicBezTo>
                  <a:pt x="1768" y="173"/>
                  <a:pt x="1643" y="204"/>
                  <a:pt x="1557" y="204"/>
                </a:cubicBezTo>
                <a:cubicBezTo>
                  <a:pt x="1486" y="204"/>
                  <a:pt x="1486" y="204"/>
                  <a:pt x="1486" y="204"/>
                </a:cubicBezTo>
                <a:cubicBezTo>
                  <a:pt x="1376" y="204"/>
                  <a:pt x="1306" y="283"/>
                  <a:pt x="1306" y="383"/>
                </a:cubicBezTo>
                <a:cubicBezTo>
                  <a:pt x="1306" y="445"/>
                  <a:pt x="1306" y="445"/>
                  <a:pt x="1306" y="445"/>
                </a:cubicBezTo>
                <a:cubicBezTo>
                  <a:pt x="1306" y="473"/>
                  <a:pt x="1311" y="499"/>
                  <a:pt x="1321" y="522"/>
                </a:cubicBezTo>
                <a:cubicBezTo>
                  <a:pt x="1325" y="514"/>
                  <a:pt x="1362" y="468"/>
                  <a:pt x="1422" y="445"/>
                </a:cubicBezTo>
                <a:cubicBezTo>
                  <a:pt x="1422" y="384"/>
                  <a:pt x="1422" y="384"/>
                  <a:pt x="1422" y="384"/>
                </a:cubicBezTo>
                <a:cubicBezTo>
                  <a:pt x="1422" y="345"/>
                  <a:pt x="1440" y="320"/>
                  <a:pt x="1486" y="320"/>
                </a:cubicBezTo>
                <a:cubicBezTo>
                  <a:pt x="1513" y="320"/>
                  <a:pt x="1513" y="320"/>
                  <a:pt x="1513" y="320"/>
                </a:cubicBezTo>
                <a:cubicBezTo>
                  <a:pt x="1538" y="320"/>
                  <a:pt x="1586" y="320"/>
                  <a:pt x="1618" y="308"/>
                </a:cubicBezTo>
                <a:cubicBezTo>
                  <a:pt x="1641" y="299"/>
                  <a:pt x="1641" y="299"/>
                  <a:pt x="1641" y="299"/>
                </a:cubicBezTo>
                <a:cubicBezTo>
                  <a:pt x="1633" y="322"/>
                  <a:pt x="1633" y="322"/>
                  <a:pt x="1633" y="322"/>
                </a:cubicBezTo>
                <a:cubicBezTo>
                  <a:pt x="1622" y="355"/>
                  <a:pt x="1621" y="393"/>
                  <a:pt x="1621" y="418"/>
                </a:cubicBezTo>
                <a:cubicBezTo>
                  <a:pt x="1621" y="445"/>
                  <a:pt x="1621" y="445"/>
                  <a:pt x="1621" y="445"/>
                </a:cubicBezTo>
                <a:cubicBezTo>
                  <a:pt x="1621" y="483"/>
                  <a:pt x="1602" y="509"/>
                  <a:pt x="1557" y="509"/>
                </a:cubicBezTo>
                <a:cubicBezTo>
                  <a:pt x="1502" y="509"/>
                  <a:pt x="1502" y="509"/>
                  <a:pt x="1502" y="509"/>
                </a:cubicBezTo>
                <a:cubicBezTo>
                  <a:pt x="1423" y="509"/>
                  <a:pt x="1375" y="538"/>
                  <a:pt x="1347" y="565"/>
                </a:cubicBezTo>
                <a:cubicBezTo>
                  <a:pt x="1330" y="583"/>
                  <a:pt x="1307" y="629"/>
                  <a:pt x="1307" y="666"/>
                </a:cubicBezTo>
                <a:cubicBezTo>
                  <a:pt x="1307" y="704"/>
                  <a:pt x="1318" y="732"/>
                  <a:pt x="1333" y="754"/>
                </a:cubicBezTo>
                <a:cubicBezTo>
                  <a:pt x="1296" y="791"/>
                  <a:pt x="1279" y="840"/>
                  <a:pt x="1279" y="887"/>
                </a:cubicBezTo>
                <a:cubicBezTo>
                  <a:pt x="1279" y="988"/>
                  <a:pt x="1349" y="1067"/>
                  <a:pt x="1459" y="1067"/>
                </a:cubicBezTo>
                <a:cubicBezTo>
                  <a:pt x="1586" y="1067"/>
                  <a:pt x="1586" y="1067"/>
                  <a:pt x="1586" y="1067"/>
                </a:cubicBezTo>
                <a:cubicBezTo>
                  <a:pt x="1696" y="1067"/>
                  <a:pt x="1766" y="988"/>
                  <a:pt x="1766" y="887"/>
                </a:cubicBezTo>
                <a:cubicBezTo>
                  <a:pt x="1766" y="831"/>
                  <a:pt x="1745" y="782"/>
                  <a:pt x="1708" y="749"/>
                </a:cubicBezTo>
                <a:moveTo>
                  <a:pt x="1586" y="951"/>
                </a:moveTo>
                <a:cubicBezTo>
                  <a:pt x="1459" y="951"/>
                  <a:pt x="1459" y="951"/>
                  <a:pt x="1459" y="951"/>
                </a:cubicBezTo>
                <a:cubicBezTo>
                  <a:pt x="1414" y="951"/>
                  <a:pt x="1395" y="924"/>
                  <a:pt x="1395" y="886"/>
                </a:cubicBezTo>
                <a:cubicBezTo>
                  <a:pt x="1395" y="847"/>
                  <a:pt x="1414" y="822"/>
                  <a:pt x="1459" y="822"/>
                </a:cubicBezTo>
                <a:cubicBezTo>
                  <a:pt x="1586" y="822"/>
                  <a:pt x="1586" y="822"/>
                  <a:pt x="1586" y="822"/>
                </a:cubicBezTo>
                <a:cubicBezTo>
                  <a:pt x="1631" y="822"/>
                  <a:pt x="1650" y="847"/>
                  <a:pt x="1650" y="886"/>
                </a:cubicBezTo>
                <a:cubicBezTo>
                  <a:pt x="1650" y="924"/>
                  <a:pt x="1631" y="951"/>
                  <a:pt x="1586" y="951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9" name="Freeform 6"/>
          <p:cNvSpPr>
            <a:spLocks noSelect="1"/>
          </p:cNvSpPr>
          <p:nvPr userDrawn="1"/>
        </p:nvSpPr>
        <p:spPr bwMode="auto">
          <a:xfrm>
            <a:off x="8334375" y="241300"/>
            <a:ext cx="452438" cy="504825"/>
          </a:xfrm>
          <a:custGeom>
            <a:avLst/>
            <a:gdLst>
              <a:gd name="T0" fmla="*/ 1078 w 2026"/>
              <a:gd name="T1" fmla="*/ 138 h 2260"/>
              <a:gd name="T2" fmla="*/ 809 w 2026"/>
              <a:gd name="T3" fmla="*/ 138 h 2260"/>
              <a:gd name="T4" fmla="*/ 0 w 2026"/>
              <a:gd name="T5" fmla="*/ 947 h 2260"/>
              <a:gd name="T6" fmla="*/ 0 w 2026"/>
              <a:gd name="T7" fmla="*/ 1224 h 2260"/>
              <a:gd name="T8" fmla="*/ 105 w 2026"/>
              <a:gd name="T9" fmla="*/ 1645 h 2260"/>
              <a:gd name="T10" fmla="*/ 427 w 2026"/>
              <a:gd name="T11" fmla="*/ 1455 h 2260"/>
              <a:gd name="T12" fmla="*/ 394 w 2026"/>
              <a:gd name="T13" fmla="*/ 1269 h 2260"/>
              <a:gd name="T14" fmla="*/ 394 w 2026"/>
              <a:gd name="T15" fmla="*/ 914 h 2260"/>
              <a:gd name="T16" fmla="*/ 763 w 2026"/>
              <a:gd name="T17" fmla="*/ 546 h 2260"/>
              <a:gd name="T18" fmla="*/ 924 w 2026"/>
              <a:gd name="T19" fmla="*/ 545 h 2260"/>
              <a:gd name="T20" fmla="*/ 1476 w 2026"/>
              <a:gd name="T21" fmla="*/ 478 h 2260"/>
              <a:gd name="T22" fmla="*/ 1607 w 2026"/>
              <a:gd name="T23" fmla="*/ 427 h 2260"/>
              <a:gd name="T24" fmla="*/ 1562 w 2026"/>
              <a:gd name="T25" fmla="*/ 559 h 2260"/>
              <a:gd name="T26" fmla="*/ 1496 w 2026"/>
              <a:gd name="T27" fmla="*/ 1113 h 2260"/>
              <a:gd name="T28" fmla="*/ 1496 w 2026"/>
              <a:gd name="T29" fmla="*/ 1269 h 2260"/>
              <a:gd name="T30" fmla="*/ 1126 w 2026"/>
              <a:gd name="T31" fmla="*/ 1638 h 2260"/>
              <a:gd name="T32" fmla="*/ 863 w 2026"/>
              <a:gd name="T33" fmla="*/ 1638 h 2260"/>
              <a:gd name="T34" fmla="*/ 321 w 2026"/>
              <a:gd name="T35" fmla="*/ 1727 h 2260"/>
              <a:gd name="T36" fmla="*/ 14 w 2026"/>
              <a:gd name="T37" fmla="*/ 2260 h 2260"/>
              <a:gd name="T38" fmla="*/ 785 w 2026"/>
              <a:gd name="T39" fmla="*/ 2027 h 2260"/>
              <a:gd name="T40" fmla="*/ 1098 w 2026"/>
              <a:gd name="T41" fmla="*/ 2028 h 2260"/>
              <a:gd name="T42" fmla="*/ 1887 w 2026"/>
              <a:gd name="T43" fmla="*/ 1224 h 2260"/>
              <a:gd name="T44" fmla="*/ 1887 w 2026"/>
              <a:gd name="T45" fmla="*/ 947 h 2260"/>
              <a:gd name="T46" fmla="*/ 2026 w 2026"/>
              <a:gd name="T47" fmla="*/ 0 h 2260"/>
              <a:gd name="T48" fmla="*/ 1078 w 2026"/>
              <a:gd name="T49" fmla="*/ 138 h 2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26" h="2260">
                <a:moveTo>
                  <a:pt x="1078" y="138"/>
                </a:moveTo>
                <a:cubicBezTo>
                  <a:pt x="809" y="138"/>
                  <a:pt x="809" y="138"/>
                  <a:pt x="809" y="138"/>
                </a:cubicBezTo>
                <a:cubicBezTo>
                  <a:pt x="317" y="138"/>
                  <a:pt x="0" y="493"/>
                  <a:pt x="0" y="947"/>
                </a:cubicBezTo>
                <a:cubicBezTo>
                  <a:pt x="0" y="1224"/>
                  <a:pt x="0" y="1224"/>
                  <a:pt x="0" y="1224"/>
                </a:cubicBezTo>
                <a:cubicBezTo>
                  <a:pt x="0" y="1382"/>
                  <a:pt x="34" y="1521"/>
                  <a:pt x="105" y="1645"/>
                </a:cubicBezTo>
                <a:cubicBezTo>
                  <a:pt x="182" y="1570"/>
                  <a:pt x="288" y="1503"/>
                  <a:pt x="427" y="1455"/>
                </a:cubicBezTo>
                <a:cubicBezTo>
                  <a:pt x="404" y="1402"/>
                  <a:pt x="394" y="1339"/>
                  <a:pt x="394" y="1269"/>
                </a:cubicBezTo>
                <a:cubicBezTo>
                  <a:pt x="394" y="914"/>
                  <a:pt x="394" y="914"/>
                  <a:pt x="394" y="914"/>
                </a:cubicBezTo>
                <a:cubicBezTo>
                  <a:pt x="394" y="693"/>
                  <a:pt x="502" y="546"/>
                  <a:pt x="763" y="546"/>
                </a:cubicBezTo>
                <a:cubicBezTo>
                  <a:pt x="924" y="545"/>
                  <a:pt x="924" y="545"/>
                  <a:pt x="924" y="545"/>
                </a:cubicBezTo>
                <a:cubicBezTo>
                  <a:pt x="1064" y="545"/>
                  <a:pt x="1294" y="550"/>
                  <a:pt x="1476" y="478"/>
                </a:cubicBezTo>
                <a:cubicBezTo>
                  <a:pt x="1607" y="427"/>
                  <a:pt x="1607" y="427"/>
                  <a:pt x="1607" y="427"/>
                </a:cubicBezTo>
                <a:cubicBezTo>
                  <a:pt x="1562" y="559"/>
                  <a:pt x="1562" y="559"/>
                  <a:pt x="1562" y="559"/>
                </a:cubicBezTo>
                <a:cubicBezTo>
                  <a:pt x="1498" y="748"/>
                  <a:pt x="1496" y="968"/>
                  <a:pt x="1496" y="1113"/>
                </a:cubicBezTo>
                <a:cubicBezTo>
                  <a:pt x="1496" y="1269"/>
                  <a:pt x="1496" y="1269"/>
                  <a:pt x="1496" y="1269"/>
                </a:cubicBezTo>
                <a:cubicBezTo>
                  <a:pt x="1496" y="1491"/>
                  <a:pt x="1387" y="1638"/>
                  <a:pt x="1126" y="1638"/>
                </a:cubicBezTo>
                <a:cubicBezTo>
                  <a:pt x="863" y="1638"/>
                  <a:pt x="863" y="1638"/>
                  <a:pt x="863" y="1638"/>
                </a:cubicBezTo>
                <a:cubicBezTo>
                  <a:pt x="723" y="1640"/>
                  <a:pt x="502" y="1652"/>
                  <a:pt x="321" y="1727"/>
                </a:cubicBezTo>
                <a:cubicBezTo>
                  <a:pt x="4" y="1857"/>
                  <a:pt x="5" y="2145"/>
                  <a:pt x="14" y="2260"/>
                </a:cubicBezTo>
                <a:cubicBezTo>
                  <a:pt x="30" y="2206"/>
                  <a:pt x="132" y="2027"/>
                  <a:pt x="785" y="2027"/>
                </a:cubicBezTo>
                <a:cubicBezTo>
                  <a:pt x="964" y="2027"/>
                  <a:pt x="1056" y="2027"/>
                  <a:pt x="1098" y="2028"/>
                </a:cubicBezTo>
                <a:cubicBezTo>
                  <a:pt x="1579" y="2018"/>
                  <a:pt x="1887" y="1671"/>
                  <a:pt x="1887" y="1224"/>
                </a:cubicBezTo>
                <a:cubicBezTo>
                  <a:pt x="1887" y="947"/>
                  <a:pt x="1887" y="947"/>
                  <a:pt x="1887" y="947"/>
                </a:cubicBezTo>
                <a:cubicBezTo>
                  <a:pt x="1887" y="394"/>
                  <a:pt x="2026" y="0"/>
                  <a:pt x="2026" y="0"/>
                </a:cubicBezTo>
                <a:cubicBezTo>
                  <a:pt x="2026" y="0"/>
                  <a:pt x="1531" y="138"/>
                  <a:pt x="1078" y="138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06000" y="0"/>
            <a:ext cx="0" cy="6858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22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8F2893E3-4E47-46E8-9F35-57399D9CB6EF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6" name="Tijdelijke aanduiding voor voettekst 5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 smtClean="0"/>
              <a:t>Via Invoegen | Koptekst en Voettekst Presentatietitel toevoegen</a:t>
            </a:r>
            <a:endParaRPr lang="nl-NL" noProof="1"/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  <p:sp>
        <p:nvSpPr>
          <p:cNvPr id="9" name="Tijdelijke aanduiding voor inhoud 8"/>
          <p:cNvSpPr>
            <a:spLocks noGrp="1" noSelect="1"/>
          </p:cNvSpPr>
          <p:nvPr>
            <p:ph sz="quarter" idx="13" hasCustomPrompt="1"/>
          </p:nvPr>
        </p:nvSpPr>
        <p:spPr>
          <a:xfrm>
            <a:off x="810000" y="1314000"/>
            <a:ext cx="3888000" cy="482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 smtClean="0"/>
              <a:t>[Typ tekst of klik op een icoon om een object in te voegen]</a:t>
            </a:r>
          </a:p>
        </p:txBody>
      </p:sp>
      <p:sp>
        <p:nvSpPr>
          <p:cNvPr id="11" name="Tijdelijke aanduiding voor inhoud 10"/>
          <p:cNvSpPr>
            <a:spLocks noGrp="1" noSelect="1"/>
          </p:cNvSpPr>
          <p:nvPr>
            <p:ph sz="quarter" idx="14" hasCustomPrompt="1"/>
          </p:nvPr>
        </p:nvSpPr>
        <p:spPr>
          <a:xfrm>
            <a:off x="4877548" y="1314000"/>
            <a:ext cx="3888000" cy="482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 smtClean="0"/>
              <a:t>[Typ tekst of klik op een icoon om een object in te voegen]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[Titel]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kader links sma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A45E4497-CB26-4EEB-B305-CF7378A59903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6" name="Tijdelijke aanduiding voor voettekst 5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 smtClean="0"/>
              <a:t>Via Invoegen | Koptekst en Voettekst Presentatietitel toevoegen</a:t>
            </a:r>
            <a:endParaRPr lang="nl-NL" noProof="1"/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  <p:sp>
        <p:nvSpPr>
          <p:cNvPr id="9" name="Tijdelijke aanduiding voor inhoud 8"/>
          <p:cNvSpPr>
            <a:spLocks noGrp="1" noSelect="1"/>
          </p:cNvSpPr>
          <p:nvPr>
            <p:ph sz="quarter" idx="13" hasCustomPrompt="1"/>
          </p:nvPr>
        </p:nvSpPr>
        <p:spPr>
          <a:xfrm>
            <a:off x="810000" y="1322878"/>
            <a:ext cx="2951892" cy="482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 smtClean="0"/>
              <a:t>[Typ tekst of klik op een icoon om een object in te voegen]</a:t>
            </a:r>
          </a:p>
        </p:txBody>
      </p:sp>
      <p:sp>
        <p:nvSpPr>
          <p:cNvPr id="11" name="Tijdelijke aanduiding voor inhoud 10"/>
          <p:cNvSpPr>
            <a:spLocks noGrp="1" noSelect="1"/>
          </p:cNvSpPr>
          <p:nvPr>
            <p:ph sz="quarter" idx="14" hasCustomPrompt="1"/>
          </p:nvPr>
        </p:nvSpPr>
        <p:spPr>
          <a:xfrm>
            <a:off x="4031928" y="1314000"/>
            <a:ext cx="4733620" cy="482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 smtClean="0"/>
              <a:t>[Typ tekst of klik op een icoon om een object in te voegen]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[Titel]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1277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links, foto's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A988F4B5-6819-42EE-8B95-4274FE95CC74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6" name="Tijdelijke aanduiding voor voettekst 5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 smtClean="0"/>
              <a:t>Via Invoegen | Koptekst en Voettekst Presentatietitel toevoegen</a:t>
            </a:r>
            <a:endParaRPr lang="nl-NL" noProof="1"/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  <p:sp>
        <p:nvSpPr>
          <p:cNvPr id="9" name="Tijdelijke aanduiding voor inhoud 8"/>
          <p:cNvSpPr>
            <a:spLocks noGrp="1" noSelect="1"/>
          </p:cNvSpPr>
          <p:nvPr>
            <p:ph sz="quarter" idx="13" hasCustomPrompt="1"/>
          </p:nvPr>
        </p:nvSpPr>
        <p:spPr>
          <a:xfrm>
            <a:off x="810000" y="1314000"/>
            <a:ext cx="3888000" cy="232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 smtClean="0"/>
              <a:t>[Typ tekst of klik op een icoon om een object in te voegen]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[Titel]</a:t>
            </a:r>
            <a:endParaRPr lang="nl-NL" dirty="0"/>
          </a:p>
        </p:txBody>
      </p:sp>
      <p:sp>
        <p:nvSpPr>
          <p:cNvPr id="8" name="Tijdelijke aanduiding voor inhoud 8"/>
          <p:cNvSpPr>
            <a:spLocks noGrp="1" noSelect="1"/>
          </p:cNvSpPr>
          <p:nvPr>
            <p:ph sz="quarter" idx="15" hasCustomPrompt="1"/>
          </p:nvPr>
        </p:nvSpPr>
        <p:spPr>
          <a:xfrm>
            <a:off x="810000" y="3816000"/>
            <a:ext cx="3888000" cy="232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 smtClean="0"/>
              <a:t>[Typ tekst of klik op een icoon om een object in te voegen]</a:t>
            </a:r>
          </a:p>
        </p:txBody>
      </p:sp>
      <p:sp>
        <p:nvSpPr>
          <p:cNvPr id="13" name="Picture Placeholder 3"/>
          <p:cNvSpPr>
            <a:spLocks noGrp="1" noSelect="1"/>
          </p:cNvSpPr>
          <p:nvPr>
            <p:ph type="pic" sz="quarter" idx="20" hasCustomPrompt="1"/>
          </p:nvPr>
        </p:nvSpPr>
        <p:spPr>
          <a:xfrm>
            <a:off x="4877548" y="1314000"/>
            <a:ext cx="3888000" cy="232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 smtClean="0"/>
              <a:t>[Klik op de icoon om een afbeelding in te voegen]</a:t>
            </a:r>
            <a:endParaRPr lang="nl-NL" dirty="0"/>
          </a:p>
        </p:txBody>
      </p:sp>
      <p:sp>
        <p:nvSpPr>
          <p:cNvPr id="14" name="Picture Placeholder 3"/>
          <p:cNvSpPr>
            <a:spLocks noGrp="1" noSelect="1"/>
          </p:cNvSpPr>
          <p:nvPr>
            <p:ph type="pic" sz="quarter" idx="21" hasCustomPrompt="1"/>
          </p:nvPr>
        </p:nvSpPr>
        <p:spPr>
          <a:xfrm>
            <a:off x="4877548" y="3816000"/>
            <a:ext cx="3888000" cy="232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 smtClean="0"/>
              <a:t>[Klik op de icoon om een afbeelding in te voegen]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239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foto's boven, tekst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9FF1B4D5-8D79-42C9-AD2D-CF3965B72807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6" name="Tijdelijke aanduiding voor voettekst 5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 smtClean="0"/>
              <a:t>Via Invoegen | Koptekst en Voettekst Presentatietitel toevoegen</a:t>
            </a:r>
            <a:endParaRPr lang="nl-NL" noProof="1"/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[Titel]</a:t>
            </a:r>
            <a:endParaRPr lang="nl-NL" dirty="0"/>
          </a:p>
        </p:txBody>
      </p:sp>
      <p:sp>
        <p:nvSpPr>
          <p:cNvPr id="10" name="Tijdelijke aanduiding voor inhoud 8"/>
          <p:cNvSpPr>
            <a:spLocks noGrp="1" noSelect="1"/>
          </p:cNvSpPr>
          <p:nvPr>
            <p:ph sz="quarter" idx="15" hasCustomPrompt="1"/>
          </p:nvPr>
        </p:nvSpPr>
        <p:spPr>
          <a:xfrm>
            <a:off x="810000" y="3816000"/>
            <a:ext cx="3888000" cy="232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 smtClean="0"/>
              <a:t>[Typ tekst of klik op een icoon om een object in te voegen]</a:t>
            </a:r>
          </a:p>
        </p:txBody>
      </p:sp>
      <p:sp>
        <p:nvSpPr>
          <p:cNvPr id="11" name="Tijdelijke aanduiding voor inhoud 10"/>
          <p:cNvSpPr>
            <a:spLocks noGrp="1" noSelect="1"/>
          </p:cNvSpPr>
          <p:nvPr>
            <p:ph sz="quarter" idx="16" hasCustomPrompt="1"/>
          </p:nvPr>
        </p:nvSpPr>
        <p:spPr>
          <a:xfrm>
            <a:off x="4877548" y="3816000"/>
            <a:ext cx="3888000" cy="232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 smtClean="0"/>
              <a:t>[Typ tekst of klik op een icoon om een object in te voegen]</a:t>
            </a:r>
          </a:p>
        </p:txBody>
      </p:sp>
      <p:sp>
        <p:nvSpPr>
          <p:cNvPr id="15" name="Picture Placeholder 3"/>
          <p:cNvSpPr>
            <a:spLocks noGrp="1" noSelect="1"/>
          </p:cNvSpPr>
          <p:nvPr>
            <p:ph type="pic" sz="quarter" idx="21" hasCustomPrompt="1"/>
          </p:nvPr>
        </p:nvSpPr>
        <p:spPr>
          <a:xfrm>
            <a:off x="810000" y="1314000"/>
            <a:ext cx="3888000" cy="232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 smtClean="0"/>
              <a:t>[Klik op de icoon om een afbeelding in te voegen]</a:t>
            </a:r>
            <a:endParaRPr lang="nl-NL" dirty="0"/>
          </a:p>
        </p:txBody>
      </p:sp>
      <p:sp>
        <p:nvSpPr>
          <p:cNvPr id="16" name="Picture Placeholder 3"/>
          <p:cNvSpPr>
            <a:spLocks noGrp="1" noSelect="1"/>
          </p:cNvSpPr>
          <p:nvPr>
            <p:ph type="pic" sz="quarter" idx="22" hasCustomPrompt="1"/>
          </p:nvPr>
        </p:nvSpPr>
        <p:spPr>
          <a:xfrm>
            <a:off x="4877548" y="1314000"/>
            <a:ext cx="3888000" cy="232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 smtClean="0"/>
              <a:t>[Klik op de icoon om een afbeelding in te voegen]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5925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[Titel]</a:t>
            </a:r>
            <a:endParaRPr lang="nl-NL" dirty="0"/>
          </a:p>
        </p:txBody>
      </p:sp>
      <p:sp>
        <p:nvSpPr>
          <p:cNvPr id="3" name="Date Placeholder 2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33E0A23C-3504-487E-B50E-6C8A50D81D43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4" name="Footer Placeholder 3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 smtClean="0"/>
              <a:t>Via Invoegen | Koptekst en Voettekst Presentatietitel toevoegen</a:t>
            </a:r>
            <a:endParaRPr lang="nl-NL" noProof="1"/>
          </a:p>
        </p:txBody>
      </p:sp>
      <p:sp>
        <p:nvSpPr>
          <p:cNvPr id="5" name="Slide Number Placeholder 4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7" name="Table Placeholder 6"/>
          <p:cNvSpPr>
            <a:spLocks noGrp="1" noSelect="1"/>
          </p:cNvSpPr>
          <p:nvPr>
            <p:ph type="tbl" sz="quarter" idx="13" hasCustomPrompt="1"/>
          </p:nvPr>
        </p:nvSpPr>
        <p:spPr>
          <a:xfrm>
            <a:off x="810000" y="1314000"/>
            <a:ext cx="7956000" cy="48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 smtClean="0"/>
              <a:t>[Klik op de icoon om een tabel in te voegen]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882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ij lopen mee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2"/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reeform 5"/>
          <p:cNvSpPr>
            <a:spLocks noSelect="1"/>
          </p:cNvSpPr>
          <p:nvPr userDrawn="1"/>
        </p:nvSpPr>
        <p:spPr bwMode="auto">
          <a:xfrm>
            <a:off x="134938" y="1481138"/>
            <a:ext cx="5116513" cy="3313113"/>
          </a:xfrm>
          <a:custGeom>
            <a:avLst/>
            <a:gdLst>
              <a:gd name="T0" fmla="*/ 5110 w 22920"/>
              <a:gd name="T1" fmla="*/ 14407 h 14843"/>
              <a:gd name="T2" fmla="*/ 4073 w 22920"/>
              <a:gd name="T3" fmla="*/ 11592 h 14843"/>
              <a:gd name="T4" fmla="*/ 4520 w 22920"/>
              <a:gd name="T5" fmla="*/ 14727 h 14843"/>
              <a:gd name="T6" fmla="*/ 3160 w 22920"/>
              <a:gd name="T7" fmla="*/ 12316 h 14843"/>
              <a:gd name="T8" fmla="*/ 1568 w 22920"/>
              <a:gd name="T9" fmla="*/ 14284 h 14843"/>
              <a:gd name="T10" fmla="*/ 233 w 22920"/>
              <a:gd name="T11" fmla="*/ 14407 h 14843"/>
              <a:gd name="T12" fmla="*/ 0 w 22920"/>
              <a:gd name="T13" fmla="*/ 11247 h 14843"/>
              <a:gd name="T14" fmla="*/ 1969 w 22920"/>
              <a:gd name="T15" fmla="*/ 10951 h 14843"/>
              <a:gd name="T16" fmla="*/ 5883 w 22920"/>
              <a:gd name="T17" fmla="*/ 11092 h 14843"/>
              <a:gd name="T18" fmla="*/ 14760 w 22920"/>
              <a:gd name="T19" fmla="*/ 12847 h 14843"/>
              <a:gd name="T20" fmla="*/ 14708 w 22920"/>
              <a:gd name="T21" fmla="*/ 13647 h 14843"/>
              <a:gd name="T22" fmla="*/ 13217 w 22920"/>
              <a:gd name="T23" fmla="*/ 10796 h 14843"/>
              <a:gd name="T24" fmla="*/ 12469 w 22920"/>
              <a:gd name="T25" fmla="*/ 11520 h 14843"/>
              <a:gd name="T26" fmla="*/ 16659 w 22920"/>
              <a:gd name="T27" fmla="*/ 14339 h 14843"/>
              <a:gd name="T28" fmla="*/ 8060 w 22920"/>
              <a:gd name="T29" fmla="*/ 10064 h 14843"/>
              <a:gd name="T30" fmla="*/ 4943 w 22920"/>
              <a:gd name="T31" fmla="*/ 8520 h 14843"/>
              <a:gd name="T32" fmla="*/ 8060 w 22920"/>
              <a:gd name="T33" fmla="*/ 6976 h 14843"/>
              <a:gd name="T34" fmla="*/ 5951 w 22920"/>
              <a:gd name="T35" fmla="*/ 9763 h 14843"/>
              <a:gd name="T36" fmla="*/ 22280 w 22920"/>
              <a:gd name="T37" fmla="*/ 9641 h 14843"/>
              <a:gd name="T38" fmla="*/ 19720 w 22920"/>
              <a:gd name="T39" fmla="*/ 7127 h 14843"/>
              <a:gd name="T40" fmla="*/ 19007 w 22920"/>
              <a:gd name="T41" fmla="*/ 7069 h 14843"/>
              <a:gd name="T42" fmla="*/ 18320 w 22920"/>
              <a:gd name="T43" fmla="*/ 10447 h 14843"/>
              <a:gd name="T44" fmla="*/ 19760 w 22920"/>
              <a:gd name="T45" fmla="*/ 8235 h 14843"/>
              <a:gd name="T46" fmla="*/ 21490 w 22920"/>
              <a:gd name="T47" fmla="*/ 9990 h 14843"/>
              <a:gd name="T48" fmla="*/ 22640 w 22920"/>
              <a:gd name="T49" fmla="*/ 10087 h 14843"/>
              <a:gd name="T50" fmla="*/ 16857 w 22920"/>
              <a:gd name="T51" fmla="*/ 9959 h 14843"/>
              <a:gd name="T52" fmla="*/ 14503 w 22920"/>
              <a:gd name="T53" fmla="*/ 8520 h 14843"/>
              <a:gd name="T54" fmla="*/ 16893 w 22920"/>
              <a:gd name="T55" fmla="*/ 7224 h 14843"/>
              <a:gd name="T56" fmla="*/ 11400 w 22920"/>
              <a:gd name="T57" fmla="*/ 11847 h 14843"/>
              <a:gd name="T58" fmla="*/ 8407 w 22920"/>
              <a:gd name="T59" fmla="*/ 14061 h 14843"/>
              <a:gd name="T60" fmla="*/ 9155 w 22920"/>
              <a:gd name="T61" fmla="*/ 14843 h 14843"/>
              <a:gd name="T62" fmla="*/ 10000 w 22920"/>
              <a:gd name="T63" fmla="*/ 7790 h 14843"/>
              <a:gd name="T64" fmla="*/ 10640 w 22920"/>
              <a:gd name="T65" fmla="*/ 6529 h 14843"/>
              <a:gd name="T66" fmla="*/ 11029 w 22920"/>
              <a:gd name="T67" fmla="*/ 2480 h 14843"/>
              <a:gd name="T68" fmla="*/ 12360 w 22920"/>
              <a:gd name="T69" fmla="*/ 6250 h 14843"/>
              <a:gd name="T70" fmla="*/ 12428 w 22920"/>
              <a:gd name="T71" fmla="*/ 10449 h 14843"/>
              <a:gd name="T72" fmla="*/ 11201 w 22920"/>
              <a:gd name="T73" fmla="*/ 11847 h 14843"/>
              <a:gd name="T74" fmla="*/ 11713 w 22920"/>
              <a:gd name="T75" fmla="*/ 10121 h 14843"/>
              <a:gd name="T76" fmla="*/ 9446 w 22920"/>
              <a:gd name="T77" fmla="*/ 11847 h 14843"/>
              <a:gd name="T78" fmla="*/ 8139 w 22920"/>
              <a:gd name="T79" fmla="*/ 12447 h 14843"/>
              <a:gd name="T80" fmla="*/ 12481 w 22920"/>
              <a:gd name="T81" fmla="*/ 651 h 14843"/>
              <a:gd name="T82" fmla="*/ 8475 w 22920"/>
              <a:gd name="T83" fmla="*/ 1138 h 14843"/>
              <a:gd name="T84" fmla="*/ 8475 w 22920"/>
              <a:gd name="T85" fmla="*/ 163 h 14843"/>
              <a:gd name="T86" fmla="*/ 2720 w 22920"/>
              <a:gd name="T87" fmla="*/ 6007 h 14843"/>
              <a:gd name="T88" fmla="*/ 2320 w 22920"/>
              <a:gd name="T89" fmla="*/ 10087 h 14843"/>
              <a:gd name="T90" fmla="*/ 3760 w 22920"/>
              <a:gd name="T91" fmla="*/ 9633 h 14843"/>
              <a:gd name="T92" fmla="*/ 6971 w 22920"/>
              <a:gd name="T93" fmla="*/ 2845 h 14843"/>
              <a:gd name="T94" fmla="*/ 5520 w 22920"/>
              <a:gd name="T95" fmla="*/ 2367 h 14843"/>
              <a:gd name="T96" fmla="*/ 5598 w 22920"/>
              <a:gd name="T97" fmla="*/ 4647 h 14843"/>
              <a:gd name="T98" fmla="*/ 1989 w 22920"/>
              <a:gd name="T99" fmla="*/ 2976 h 14843"/>
              <a:gd name="T100" fmla="*/ 120 w 22920"/>
              <a:gd name="T101" fmla="*/ 1967 h 14843"/>
              <a:gd name="T102" fmla="*/ 9727 w 22920"/>
              <a:gd name="T103" fmla="*/ 5454 h 14843"/>
              <a:gd name="T104" fmla="*/ 8101 w 22920"/>
              <a:gd name="T105" fmla="*/ 2407 h 14843"/>
              <a:gd name="T106" fmla="*/ 7800 w 22920"/>
              <a:gd name="T107" fmla="*/ 5527 h 14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920" h="14843">
                <a:moveTo>
                  <a:pt x="6573" y="14407"/>
                </a:moveTo>
                <a:cubicBezTo>
                  <a:pt x="6840" y="14407"/>
                  <a:pt x="6840" y="14407"/>
                  <a:pt x="6840" y="14407"/>
                </a:cubicBezTo>
                <a:cubicBezTo>
                  <a:pt x="6840" y="14727"/>
                  <a:pt x="6840" y="14727"/>
                  <a:pt x="6840" y="14727"/>
                </a:cubicBezTo>
                <a:cubicBezTo>
                  <a:pt x="4800" y="14727"/>
                  <a:pt x="4800" y="14727"/>
                  <a:pt x="4800" y="14727"/>
                </a:cubicBezTo>
                <a:cubicBezTo>
                  <a:pt x="4800" y="14407"/>
                  <a:pt x="4800" y="14407"/>
                  <a:pt x="4800" y="14407"/>
                </a:cubicBezTo>
                <a:cubicBezTo>
                  <a:pt x="5110" y="14407"/>
                  <a:pt x="5110" y="14407"/>
                  <a:pt x="5110" y="14407"/>
                </a:cubicBezTo>
                <a:cubicBezTo>
                  <a:pt x="5245" y="14407"/>
                  <a:pt x="5349" y="14371"/>
                  <a:pt x="5417" y="14300"/>
                </a:cubicBezTo>
                <a:cubicBezTo>
                  <a:pt x="5484" y="14230"/>
                  <a:pt x="5520" y="14101"/>
                  <a:pt x="5520" y="13917"/>
                </a:cubicBezTo>
                <a:cubicBezTo>
                  <a:pt x="5520" y="12316"/>
                  <a:pt x="5520" y="12316"/>
                  <a:pt x="5520" y="12316"/>
                </a:cubicBezTo>
                <a:cubicBezTo>
                  <a:pt x="5520" y="11931"/>
                  <a:pt x="5457" y="11652"/>
                  <a:pt x="5333" y="11478"/>
                </a:cubicBezTo>
                <a:cubicBezTo>
                  <a:pt x="5208" y="11305"/>
                  <a:pt x="5013" y="11218"/>
                  <a:pt x="4748" y="11218"/>
                </a:cubicBezTo>
                <a:cubicBezTo>
                  <a:pt x="4455" y="11218"/>
                  <a:pt x="4233" y="11343"/>
                  <a:pt x="4073" y="11592"/>
                </a:cubicBezTo>
                <a:cubicBezTo>
                  <a:pt x="3913" y="11842"/>
                  <a:pt x="3840" y="12156"/>
                  <a:pt x="3840" y="12535"/>
                </a:cubicBezTo>
                <a:cubicBezTo>
                  <a:pt x="3840" y="13933"/>
                  <a:pt x="3840" y="13933"/>
                  <a:pt x="3840" y="13933"/>
                </a:cubicBezTo>
                <a:cubicBezTo>
                  <a:pt x="3840" y="14085"/>
                  <a:pt x="3874" y="14202"/>
                  <a:pt x="3955" y="14284"/>
                </a:cubicBezTo>
                <a:cubicBezTo>
                  <a:pt x="4036" y="14365"/>
                  <a:pt x="4167" y="14407"/>
                  <a:pt x="4362" y="14407"/>
                </a:cubicBezTo>
                <a:cubicBezTo>
                  <a:pt x="4520" y="14407"/>
                  <a:pt x="4520" y="14407"/>
                  <a:pt x="4520" y="14407"/>
                </a:cubicBezTo>
                <a:cubicBezTo>
                  <a:pt x="4520" y="14727"/>
                  <a:pt x="4520" y="14727"/>
                  <a:pt x="4520" y="14727"/>
                </a:cubicBezTo>
                <a:cubicBezTo>
                  <a:pt x="2400" y="14727"/>
                  <a:pt x="2400" y="14727"/>
                  <a:pt x="2400" y="14727"/>
                </a:cubicBezTo>
                <a:cubicBezTo>
                  <a:pt x="2400" y="14407"/>
                  <a:pt x="2400" y="14407"/>
                  <a:pt x="2400" y="14407"/>
                </a:cubicBezTo>
                <a:cubicBezTo>
                  <a:pt x="2607" y="14407"/>
                  <a:pt x="2607" y="14407"/>
                  <a:pt x="2607" y="14407"/>
                </a:cubicBezTo>
                <a:cubicBezTo>
                  <a:pt x="2802" y="14407"/>
                  <a:pt x="2948" y="14365"/>
                  <a:pt x="3030" y="14284"/>
                </a:cubicBezTo>
                <a:cubicBezTo>
                  <a:pt x="3111" y="14202"/>
                  <a:pt x="3160" y="14085"/>
                  <a:pt x="3160" y="13933"/>
                </a:cubicBezTo>
                <a:cubicBezTo>
                  <a:pt x="3160" y="12316"/>
                  <a:pt x="3160" y="12316"/>
                  <a:pt x="3160" y="12316"/>
                </a:cubicBezTo>
                <a:cubicBezTo>
                  <a:pt x="3160" y="11931"/>
                  <a:pt x="3086" y="11652"/>
                  <a:pt x="2959" y="11478"/>
                </a:cubicBezTo>
                <a:cubicBezTo>
                  <a:pt x="2831" y="11305"/>
                  <a:pt x="2622" y="11218"/>
                  <a:pt x="2352" y="11218"/>
                </a:cubicBezTo>
                <a:cubicBezTo>
                  <a:pt x="2064" y="11218"/>
                  <a:pt x="1839" y="11344"/>
                  <a:pt x="1682" y="11596"/>
                </a:cubicBezTo>
                <a:cubicBezTo>
                  <a:pt x="1525" y="11848"/>
                  <a:pt x="1440" y="12161"/>
                  <a:pt x="1440" y="12535"/>
                </a:cubicBezTo>
                <a:cubicBezTo>
                  <a:pt x="1440" y="13933"/>
                  <a:pt x="1440" y="13933"/>
                  <a:pt x="1440" y="13933"/>
                </a:cubicBezTo>
                <a:cubicBezTo>
                  <a:pt x="1440" y="14085"/>
                  <a:pt x="1487" y="14202"/>
                  <a:pt x="1568" y="14284"/>
                </a:cubicBezTo>
                <a:cubicBezTo>
                  <a:pt x="1649" y="14365"/>
                  <a:pt x="1794" y="14407"/>
                  <a:pt x="1989" y="14407"/>
                </a:cubicBezTo>
                <a:cubicBezTo>
                  <a:pt x="2160" y="14407"/>
                  <a:pt x="2160" y="14407"/>
                  <a:pt x="2160" y="14407"/>
                </a:cubicBezTo>
                <a:cubicBezTo>
                  <a:pt x="2160" y="14727"/>
                  <a:pt x="2160" y="14727"/>
                  <a:pt x="2160" y="14727"/>
                </a:cubicBezTo>
                <a:cubicBezTo>
                  <a:pt x="0" y="14727"/>
                  <a:pt x="0" y="14727"/>
                  <a:pt x="0" y="14727"/>
                </a:cubicBezTo>
                <a:cubicBezTo>
                  <a:pt x="0" y="14407"/>
                  <a:pt x="0" y="14407"/>
                  <a:pt x="0" y="14407"/>
                </a:cubicBezTo>
                <a:cubicBezTo>
                  <a:pt x="233" y="14407"/>
                  <a:pt x="233" y="14407"/>
                  <a:pt x="233" y="14407"/>
                </a:cubicBezTo>
                <a:cubicBezTo>
                  <a:pt x="429" y="14407"/>
                  <a:pt x="562" y="14365"/>
                  <a:pt x="643" y="14284"/>
                </a:cubicBezTo>
                <a:cubicBezTo>
                  <a:pt x="724" y="14202"/>
                  <a:pt x="760" y="14085"/>
                  <a:pt x="760" y="13933"/>
                </a:cubicBezTo>
                <a:cubicBezTo>
                  <a:pt x="760" y="11657"/>
                  <a:pt x="760" y="11657"/>
                  <a:pt x="760" y="11657"/>
                </a:cubicBezTo>
                <a:cubicBezTo>
                  <a:pt x="760" y="11533"/>
                  <a:pt x="739" y="11429"/>
                  <a:pt x="688" y="11359"/>
                </a:cubicBezTo>
                <a:cubicBezTo>
                  <a:pt x="636" y="11288"/>
                  <a:pt x="545" y="11247"/>
                  <a:pt x="404" y="11247"/>
                </a:cubicBezTo>
                <a:cubicBezTo>
                  <a:pt x="0" y="11247"/>
                  <a:pt x="0" y="11247"/>
                  <a:pt x="0" y="11247"/>
                </a:cubicBezTo>
                <a:cubicBezTo>
                  <a:pt x="0" y="10893"/>
                  <a:pt x="0" y="10893"/>
                  <a:pt x="0" y="10893"/>
                </a:cubicBezTo>
                <a:cubicBezTo>
                  <a:pt x="200" y="10893"/>
                  <a:pt x="433" y="10887"/>
                  <a:pt x="720" y="10873"/>
                </a:cubicBezTo>
                <a:cubicBezTo>
                  <a:pt x="1007" y="10860"/>
                  <a:pt x="1240" y="10845"/>
                  <a:pt x="1440" y="10828"/>
                </a:cubicBezTo>
                <a:cubicBezTo>
                  <a:pt x="1440" y="11447"/>
                  <a:pt x="1440" y="11447"/>
                  <a:pt x="1440" y="11447"/>
                </a:cubicBezTo>
                <a:cubicBezTo>
                  <a:pt x="1444" y="11447"/>
                  <a:pt x="1444" y="11447"/>
                  <a:pt x="1444" y="11447"/>
                </a:cubicBezTo>
                <a:cubicBezTo>
                  <a:pt x="1574" y="11207"/>
                  <a:pt x="1749" y="11048"/>
                  <a:pt x="1969" y="10951"/>
                </a:cubicBezTo>
                <a:cubicBezTo>
                  <a:pt x="2188" y="10853"/>
                  <a:pt x="2428" y="10795"/>
                  <a:pt x="2688" y="10795"/>
                </a:cubicBezTo>
                <a:cubicBezTo>
                  <a:pt x="2964" y="10795"/>
                  <a:pt x="3188" y="10846"/>
                  <a:pt x="3358" y="10946"/>
                </a:cubicBezTo>
                <a:cubicBezTo>
                  <a:pt x="3529" y="11046"/>
                  <a:pt x="3655" y="11210"/>
                  <a:pt x="3736" y="11438"/>
                </a:cubicBezTo>
                <a:cubicBezTo>
                  <a:pt x="3883" y="11226"/>
                  <a:pt x="4063" y="11067"/>
                  <a:pt x="4277" y="10958"/>
                </a:cubicBezTo>
                <a:cubicBezTo>
                  <a:pt x="4491" y="10850"/>
                  <a:pt x="4722" y="10796"/>
                  <a:pt x="4972" y="10796"/>
                </a:cubicBezTo>
                <a:cubicBezTo>
                  <a:pt x="5367" y="10796"/>
                  <a:pt x="5671" y="10895"/>
                  <a:pt x="5883" y="11092"/>
                </a:cubicBezTo>
                <a:cubicBezTo>
                  <a:pt x="6094" y="11290"/>
                  <a:pt x="6200" y="11595"/>
                  <a:pt x="6200" y="12007"/>
                </a:cubicBezTo>
                <a:cubicBezTo>
                  <a:pt x="6200" y="13941"/>
                  <a:pt x="6200" y="13941"/>
                  <a:pt x="6200" y="13941"/>
                </a:cubicBezTo>
                <a:cubicBezTo>
                  <a:pt x="6200" y="14115"/>
                  <a:pt x="6229" y="14236"/>
                  <a:pt x="6289" y="14304"/>
                </a:cubicBezTo>
                <a:cubicBezTo>
                  <a:pt x="6348" y="14372"/>
                  <a:pt x="6443" y="14407"/>
                  <a:pt x="6573" y="14407"/>
                </a:cubicBezTo>
                <a:close/>
                <a:moveTo>
                  <a:pt x="14760" y="12381"/>
                </a:moveTo>
                <a:cubicBezTo>
                  <a:pt x="14760" y="12847"/>
                  <a:pt x="14760" y="12847"/>
                  <a:pt x="14760" y="12847"/>
                </a:cubicBezTo>
                <a:cubicBezTo>
                  <a:pt x="12181" y="12847"/>
                  <a:pt x="12181" y="12847"/>
                  <a:pt x="12181" y="12847"/>
                </a:cubicBezTo>
                <a:cubicBezTo>
                  <a:pt x="12186" y="13407"/>
                  <a:pt x="12275" y="13798"/>
                  <a:pt x="12449" y="14061"/>
                </a:cubicBezTo>
                <a:cubicBezTo>
                  <a:pt x="12622" y="14323"/>
                  <a:pt x="12874" y="14453"/>
                  <a:pt x="13205" y="14453"/>
                </a:cubicBezTo>
                <a:cubicBezTo>
                  <a:pt x="13449" y="14453"/>
                  <a:pt x="13653" y="14384"/>
                  <a:pt x="13818" y="14249"/>
                </a:cubicBezTo>
                <a:cubicBezTo>
                  <a:pt x="13984" y="14114"/>
                  <a:pt x="14091" y="13927"/>
                  <a:pt x="14139" y="13647"/>
                </a:cubicBezTo>
                <a:cubicBezTo>
                  <a:pt x="14708" y="13647"/>
                  <a:pt x="14708" y="13647"/>
                  <a:pt x="14708" y="13647"/>
                </a:cubicBezTo>
                <a:cubicBezTo>
                  <a:pt x="14649" y="14047"/>
                  <a:pt x="14489" y="14355"/>
                  <a:pt x="14229" y="14550"/>
                </a:cubicBezTo>
                <a:cubicBezTo>
                  <a:pt x="13969" y="14745"/>
                  <a:pt x="13624" y="14843"/>
                  <a:pt x="13196" y="14843"/>
                </a:cubicBezTo>
                <a:cubicBezTo>
                  <a:pt x="12627" y="14843"/>
                  <a:pt x="12196" y="14679"/>
                  <a:pt x="11904" y="14351"/>
                </a:cubicBezTo>
                <a:cubicBezTo>
                  <a:pt x="11611" y="14024"/>
                  <a:pt x="11465" y="13513"/>
                  <a:pt x="11465" y="12819"/>
                </a:cubicBezTo>
                <a:cubicBezTo>
                  <a:pt x="11465" y="12164"/>
                  <a:pt x="11618" y="11663"/>
                  <a:pt x="11927" y="11316"/>
                </a:cubicBezTo>
                <a:cubicBezTo>
                  <a:pt x="12236" y="10969"/>
                  <a:pt x="12665" y="10796"/>
                  <a:pt x="13217" y="10796"/>
                </a:cubicBezTo>
                <a:cubicBezTo>
                  <a:pt x="13672" y="10796"/>
                  <a:pt x="14042" y="10927"/>
                  <a:pt x="14332" y="11190"/>
                </a:cubicBezTo>
                <a:cubicBezTo>
                  <a:pt x="14622" y="11453"/>
                  <a:pt x="14760" y="11850"/>
                  <a:pt x="14760" y="12381"/>
                </a:cubicBezTo>
                <a:close/>
                <a:moveTo>
                  <a:pt x="14091" y="12447"/>
                </a:moveTo>
                <a:cubicBezTo>
                  <a:pt x="14085" y="12047"/>
                  <a:pt x="14007" y="11730"/>
                  <a:pt x="13855" y="11511"/>
                </a:cubicBezTo>
                <a:cubicBezTo>
                  <a:pt x="13703" y="11292"/>
                  <a:pt x="13484" y="11184"/>
                  <a:pt x="13197" y="11184"/>
                </a:cubicBezTo>
                <a:cubicBezTo>
                  <a:pt x="12888" y="11184"/>
                  <a:pt x="12645" y="11295"/>
                  <a:pt x="12469" y="11520"/>
                </a:cubicBezTo>
                <a:cubicBezTo>
                  <a:pt x="12293" y="11744"/>
                  <a:pt x="12197" y="12047"/>
                  <a:pt x="12181" y="12447"/>
                </a:cubicBezTo>
                <a:lnTo>
                  <a:pt x="14091" y="12447"/>
                </a:lnTo>
                <a:close/>
                <a:moveTo>
                  <a:pt x="16196" y="13835"/>
                </a:moveTo>
                <a:cubicBezTo>
                  <a:pt x="15887" y="13835"/>
                  <a:pt x="15732" y="14003"/>
                  <a:pt x="15732" y="14339"/>
                </a:cubicBezTo>
                <a:cubicBezTo>
                  <a:pt x="15732" y="14675"/>
                  <a:pt x="15887" y="14843"/>
                  <a:pt x="16196" y="14843"/>
                </a:cubicBezTo>
                <a:cubicBezTo>
                  <a:pt x="16505" y="14843"/>
                  <a:pt x="16659" y="14675"/>
                  <a:pt x="16659" y="14339"/>
                </a:cubicBezTo>
                <a:cubicBezTo>
                  <a:pt x="16659" y="14003"/>
                  <a:pt x="16505" y="13835"/>
                  <a:pt x="16196" y="13835"/>
                </a:cubicBezTo>
                <a:close/>
                <a:moveTo>
                  <a:pt x="8060" y="6976"/>
                </a:moveTo>
                <a:cubicBezTo>
                  <a:pt x="8230" y="7138"/>
                  <a:pt x="8363" y="7350"/>
                  <a:pt x="8458" y="7610"/>
                </a:cubicBezTo>
                <a:cubicBezTo>
                  <a:pt x="8553" y="7870"/>
                  <a:pt x="8600" y="8173"/>
                  <a:pt x="8600" y="8520"/>
                </a:cubicBezTo>
                <a:cubicBezTo>
                  <a:pt x="8600" y="8867"/>
                  <a:pt x="8553" y="9170"/>
                  <a:pt x="8458" y="9430"/>
                </a:cubicBezTo>
                <a:cubicBezTo>
                  <a:pt x="8363" y="9690"/>
                  <a:pt x="8230" y="9902"/>
                  <a:pt x="8060" y="10064"/>
                </a:cubicBezTo>
                <a:cubicBezTo>
                  <a:pt x="7889" y="10227"/>
                  <a:pt x="7695" y="10347"/>
                  <a:pt x="7479" y="10426"/>
                </a:cubicBezTo>
                <a:cubicBezTo>
                  <a:pt x="7262" y="10504"/>
                  <a:pt x="7026" y="10544"/>
                  <a:pt x="6772" y="10544"/>
                </a:cubicBezTo>
                <a:cubicBezTo>
                  <a:pt x="6522" y="10544"/>
                  <a:pt x="6288" y="10504"/>
                  <a:pt x="6069" y="10426"/>
                </a:cubicBezTo>
                <a:cubicBezTo>
                  <a:pt x="5849" y="10347"/>
                  <a:pt x="5654" y="10227"/>
                  <a:pt x="5483" y="10064"/>
                </a:cubicBezTo>
                <a:cubicBezTo>
                  <a:pt x="5313" y="9902"/>
                  <a:pt x="5180" y="9690"/>
                  <a:pt x="5085" y="9430"/>
                </a:cubicBezTo>
                <a:cubicBezTo>
                  <a:pt x="4990" y="9170"/>
                  <a:pt x="4943" y="8867"/>
                  <a:pt x="4943" y="8520"/>
                </a:cubicBezTo>
                <a:cubicBezTo>
                  <a:pt x="4943" y="8173"/>
                  <a:pt x="4990" y="7870"/>
                  <a:pt x="5085" y="7610"/>
                </a:cubicBezTo>
                <a:cubicBezTo>
                  <a:pt x="5180" y="7350"/>
                  <a:pt x="5313" y="7138"/>
                  <a:pt x="5483" y="6976"/>
                </a:cubicBezTo>
                <a:cubicBezTo>
                  <a:pt x="5654" y="6813"/>
                  <a:pt x="5849" y="6693"/>
                  <a:pt x="6069" y="6614"/>
                </a:cubicBezTo>
                <a:cubicBezTo>
                  <a:pt x="6288" y="6536"/>
                  <a:pt x="6522" y="6496"/>
                  <a:pt x="6772" y="6496"/>
                </a:cubicBezTo>
                <a:cubicBezTo>
                  <a:pt x="7026" y="6496"/>
                  <a:pt x="7262" y="6536"/>
                  <a:pt x="7479" y="6614"/>
                </a:cubicBezTo>
                <a:cubicBezTo>
                  <a:pt x="7695" y="6693"/>
                  <a:pt x="7889" y="6813"/>
                  <a:pt x="8060" y="6976"/>
                </a:cubicBezTo>
                <a:close/>
                <a:moveTo>
                  <a:pt x="7853" y="8520"/>
                </a:moveTo>
                <a:cubicBezTo>
                  <a:pt x="7853" y="7946"/>
                  <a:pt x="7766" y="7530"/>
                  <a:pt x="7592" y="7272"/>
                </a:cubicBezTo>
                <a:cubicBezTo>
                  <a:pt x="7419" y="7015"/>
                  <a:pt x="7145" y="6886"/>
                  <a:pt x="6772" y="6886"/>
                </a:cubicBezTo>
                <a:cubicBezTo>
                  <a:pt x="6398" y="6886"/>
                  <a:pt x="6124" y="7015"/>
                  <a:pt x="5951" y="7272"/>
                </a:cubicBezTo>
                <a:cubicBezTo>
                  <a:pt x="5777" y="7530"/>
                  <a:pt x="5691" y="7946"/>
                  <a:pt x="5691" y="8520"/>
                </a:cubicBezTo>
                <a:cubicBezTo>
                  <a:pt x="5691" y="9089"/>
                  <a:pt x="5777" y="9503"/>
                  <a:pt x="5951" y="9763"/>
                </a:cubicBezTo>
                <a:cubicBezTo>
                  <a:pt x="6124" y="10023"/>
                  <a:pt x="6398" y="10154"/>
                  <a:pt x="6772" y="10154"/>
                </a:cubicBezTo>
                <a:cubicBezTo>
                  <a:pt x="7145" y="10154"/>
                  <a:pt x="7419" y="10023"/>
                  <a:pt x="7592" y="9763"/>
                </a:cubicBezTo>
                <a:cubicBezTo>
                  <a:pt x="7766" y="9503"/>
                  <a:pt x="7853" y="9089"/>
                  <a:pt x="7853" y="8520"/>
                </a:cubicBezTo>
                <a:close/>
                <a:moveTo>
                  <a:pt x="22640" y="10087"/>
                </a:moveTo>
                <a:cubicBezTo>
                  <a:pt x="22509" y="10087"/>
                  <a:pt x="22422" y="10062"/>
                  <a:pt x="22362" y="9994"/>
                </a:cubicBezTo>
                <a:cubicBezTo>
                  <a:pt x="22303" y="9927"/>
                  <a:pt x="22280" y="9815"/>
                  <a:pt x="22280" y="9641"/>
                </a:cubicBezTo>
                <a:cubicBezTo>
                  <a:pt x="22280" y="7707"/>
                  <a:pt x="22280" y="7707"/>
                  <a:pt x="22280" y="7707"/>
                </a:cubicBezTo>
                <a:cubicBezTo>
                  <a:pt x="22280" y="7295"/>
                  <a:pt x="22166" y="6991"/>
                  <a:pt x="21952" y="6793"/>
                </a:cubicBezTo>
                <a:cubicBezTo>
                  <a:pt x="21738" y="6595"/>
                  <a:pt x="21421" y="6496"/>
                  <a:pt x="21009" y="6496"/>
                </a:cubicBezTo>
                <a:cubicBezTo>
                  <a:pt x="20749" y="6496"/>
                  <a:pt x="20508" y="6543"/>
                  <a:pt x="20288" y="6641"/>
                </a:cubicBezTo>
                <a:cubicBezTo>
                  <a:pt x="20069" y="6738"/>
                  <a:pt x="19892" y="6887"/>
                  <a:pt x="19762" y="7127"/>
                </a:cubicBezTo>
                <a:cubicBezTo>
                  <a:pt x="19720" y="7127"/>
                  <a:pt x="19720" y="7127"/>
                  <a:pt x="19720" y="7127"/>
                </a:cubicBezTo>
                <a:cubicBezTo>
                  <a:pt x="19720" y="6529"/>
                  <a:pt x="19720" y="6529"/>
                  <a:pt x="19720" y="6529"/>
                </a:cubicBezTo>
                <a:cubicBezTo>
                  <a:pt x="19560" y="6545"/>
                  <a:pt x="19307" y="6560"/>
                  <a:pt x="19020" y="6573"/>
                </a:cubicBezTo>
                <a:cubicBezTo>
                  <a:pt x="18733" y="6587"/>
                  <a:pt x="18520" y="6594"/>
                  <a:pt x="18320" y="6594"/>
                </a:cubicBezTo>
                <a:cubicBezTo>
                  <a:pt x="18320" y="6967"/>
                  <a:pt x="18320" y="6967"/>
                  <a:pt x="18320" y="6967"/>
                </a:cubicBezTo>
                <a:cubicBezTo>
                  <a:pt x="18722" y="6967"/>
                  <a:pt x="18722" y="6967"/>
                  <a:pt x="18722" y="6967"/>
                </a:cubicBezTo>
                <a:cubicBezTo>
                  <a:pt x="18863" y="6967"/>
                  <a:pt x="18955" y="6998"/>
                  <a:pt x="19007" y="7069"/>
                </a:cubicBezTo>
                <a:cubicBezTo>
                  <a:pt x="19058" y="7139"/>
                  <a:pt x="19080" y="7233"/>
                  <a:pt x="19080" y="7358"/>
                </a:cubicBezTo>
                <a:cubicBezTo>
                  <a:pt x="19080" y="9633"/>
                  <a:pt x="19080" y="9633"/>
                  <a:pt x="19080" y="9633"/>
                </a:cubicBezTo>
                <a:cubicBezTo>
                  <a:pt x="19080" y="9785"/>
                  <a:pt x="19043" y="9893"/>
                  <a:pt x="18962" y="9974"/>
                </a:cubicBezTo>
                <a:cubicBezTo>
                  <a:pt x="18881" y="10055"/>
                  <a:pt x="18746" y="10087"/>
                  <a:pt x="18551" y="10087"/>
                </a:cubicBezTo>
                <a:cubicBezTo>
                  <a:pt x="18320" y="10087"/>
                  <a:pt x="18320" y="10087"/>
                  <a:pt x="18320" y="10087"/>
                </a:cubicBezTo>
                <a:cubicBezTo>
                  <a:pt x="18320" y="10447"/>
                  <a:pt x="18320" y="10447"/>
                  <a:pt x="18320" y="10447"/>
                </a:cubicBezTo>
                <a:cubicBezTo>
                  <a:pt x="20480" y="10447"/>
                  <a:pt x="20480" y="10447"/>
                  <a:pt x="20480" y="10447"/>
                </a:cubicBezTo>
                <a:cubicBezTo>
                  <a:pt x="20480" y="10087"/>
                  <a:pt x="20480" y="10087"/>
                  <a:pt x="20480" y="10087"/>
                </a:cubicBezTo>
                <a:cubicBezTo>
                  <a:pt x="20307" y="10087"/>
                  <a:pt x="20307" y="10087"/>
                  <a:pt x="20307" y="10087"/>
                </a:cubicBezTo>
                <a:cubicBezTo>
                  <a:pt x="20112" y="10087"/>
                  <a:pt x="19968" y="10055"/>
                  <a:pt x="19887" y="9974"/>
                </a:cubicBezTo>
                <a:cubicBezTo>
                  <a:pt x="19806" y="9893"/>
                  <a:pt x="19760" y="9785"/>
                  <a:pt x="19760" y="9633"/>
                </a:cubicBezTo>
                <a:cubicBezTo>
                  <a:pt x="19760" y="8235"/>
                  <a:pt x="19760" y="8235"/>
                  <a:pt x="19760" y="8235"/>
                </a:cubicBezTo>
                <a:cubicBezTo>
                  <a:pt x="19760" y="7851"/>
                  <a:pt x="19852" y="7535"/>
                  <a:pt x="20025" y="7289"/>
                </a:cubicBezTo>
                <a:cubicBezTo>
                  <a:pt x="20199" y="7042"/>
                  <a:pt x="20461" y="6919"/>
                  <a:pt x="20808" y="6919"/>
                </a:cubicBezTo>
                <a:cubicBezTo>
                  <a:pt x="21074" y="6919"/>
                  <a:pt x="21279" y="7006"/>
                  <a:pt x="21403" y="7179"/>
                </a:cubicBezTo>
                <a:cubicBezTo>
                  <a:pt x="21528" y="7352"/>
                  <a:pt x="21600" y="7631"/>
                  <a:pt x="21600" y="8016"/>
                </a:cubicBezTo>
                <a:cubicBezTo>
                  <a:pt x="21600" y="9617"/>
                  <a:pt x="21600" y="9617"/>
                  <a:pt x="21600" y="9617"/>
                </a:cubicBezTo>
                <a:cubicBezTo>
                  <a:pt x="21600" y="9801"/>
                  <a:pt x="21558" y="9920"/>
                  <a:pt x="21490" y="9990"/>
                </a:cubicBezTo>
                <a:cubicBezTo>
                  <a:pt x="21422" y="10061"/>
                  <a:pt x="21312" y="10087"/>
                  <a:pt x="21177" y="10087"/>
                </a:cubicBezTo>
                <a:cubicBezTo>
                  <a:pt x="20840" y="10087"/>
                  <a:pt x="20840" y="10087"/>
                  <a:pt x="20840" y="10087"/>
                </a:cubicBezTo>
                <a:cubicBezTo>
                  <a:pt x="20840" y="10447"/>
                  <a:pt x="20840" y="10447"/>
                  <a:pt x="20840" y="10447"/>
                </a:cubicBezTo>
                <a:cubicBezTo>
                  <a:pt x="22920" y="10447"/>
                  <a:pt x="22920" y="10447"/>
                  <a:pt x="22920" y="10447"/>
                </a:cubicBezTo>
                <a:cubicBezTo>
                  <a:pt x="22920" y="10087"/>
                  <a:pt x="22920" y="10087"/>
                  <a:pt x="22920" y="10087"/>
                </a:cubicBezTo>
                <a:lnTo>
                  <a:pt x="22640" y="10087"/>
                </a:lnTo>
                <a:close/>
                <a:moveTo>
                  <a:pt x="17800" y="8081"/>
                </a:moveTo>
                <a:cubicBezTo>
                  <a:pt x="17800" y="8527"/>
                  <a:pt x="17800" y="8527"/>
                  <a:pt x="17800" y="8527"/>
                </a:cubicBezTo>
                <a:cubicBezTo>
                  <a:pt x="15219" y="8527"/>
                  <a:pt x="15219" y="8527"/>
                  <a:pt x="15219" y="8527"/>
                </a:cubicBezTo>
                <a:cubicBezTo>
                  <a:pt x="15224" y="9087"/>
                  <a:pt x="15314" y="9490"/>
                  <a:pt x="15487" y="9753"/>
                </a:cubicBezTo>
                <a:cubicBezTo>
                  <a:pt x="15661" y="10016"/>
                  <a:pt x="15913" y="10158"/>
                  <a:pt x="16243" y="10158"/>
                </a:cubicBezTo>
                <a:cubicBezTo>
                  <a:pt x="16487" y="10158"/>
                  <a:pt x="16691" y="10095"/>
                  <a:pt x="16857" y="9959"/>
                </a:cubicBezTo>
                <a:cubicBezTo>
                  <a:pt x="17022" y="9824"/>
                  <a:pt x="17129" y="9607"/>
                  <a:pt x="17178" y="9367"/>
                </a:cubicBezTo>
                <a:cubicBezTo>
                  <a:pt x="17747" y="9367"/>
                  <a:pt x="17747" y="9367"/>
                  <a:pt x="17747" y="9367"/>
                </a:cubicBezTo>
                <a:cubicBezTo>
                  <a:pt x="17687" y="9767"/>
                  <a:pt x="17527" y="10065"/>
                  <a:pt x="17267" y="10260"/>
                </a:cubicBezTo>
                <a:cubicBezTo>
                  <a:pt x="17007" y="10455"/>
                  <a:pt x="16663" y="10543"/>
                  <a:pt x="16235" y="10543"/>
                </a:cubicBezTo>
                <a:cubicBezTo>
                  <a:pt x="15666" y="10543"/>
                  <a:pt x="15235" y="10380"/>
                  <a:pt x="14942" y="10052"/>
                </a:cubicBezTo>
                <a:cubicBezTo>
                  <a:pt x="14650" y="9724"/>
                  <a:pt x="14503" y="9213"/>
                  <a:pt x="14503" y="8520"/>
                </a:cubicBezTo>
                <a:cubicBezTo>
                  <a:pt x="14503" y="7864"/>
                  <a:pt x="14657" y="7363"/>
                  <a:pt x="14965" y="7016"/>
                </a:cubicBezTo>
                <a:cubicBezTo>
                  <a:pt x="15274" y="6670"/>
                  <a:pt x="15703" y="6496"/>
                  <a:pt x="16256" y="6496"/>
                </a:cubicBezTo>
                <a:cubicBezTo>
                  <a:pt x="16711" y="6496"/>
                  <a:pt x="17081" y="6628"/>
                  <a:pt x="17371" y="6890"/>
                </a:cubicBezTo>
                <a:cubicBezTo>
                  <a:pt x="17661" y="7153"/>
                  <a:pt x="17800" y="7550"/>
                  <a:pt x="17800" y="8081"/>
                </a:cubicBezTo>
                <a:close/>
                <a:moveTo>
                  <a:pt x="17129" y="8167"/>
                </a:moveTo>
                <a:cubicBezTo>
                  <a:pt x="17124" y="7727"/>
                  <a:pt x="17045" y="7443"/>
                  <a:pt x="16893" y="7224"/>
                </a:cubicBezTo>
                <a:cubicBezTo>
                  <a:pt x="16742" y="7004"/>
                  <a:pt x="16522" y="6889"/>
                  <a:pt x="16235" y="6889"/>
                </a:cubicBezTo>
                <a:cubicBezTo>
                  <a:pt x="15926" y="6889"/>
                  <a:pt x="15684" y="7005"/>
                  <a:pt x="15508" y="7230"/>
                </a:cubicBezTo>
                <a:cubicBezTo>
                  <a:pt x="15332" y="7455"/>
                  <a:pt x="15235" y="7767"/>
                  <a:pt x="15219" y="8167"/>
                </a:cubicBezTo>
                <a:lnTo>
                  <a:pt x="17129" y="8167"/>
                </a:lnTo>
                <a:close/>
                <a:moveTo>
                  <a:pt x="11201" y="11847"/>
                </a:moveTo>
                <a:cubicBezTo>
                  <a:pt x="11400" y="11847"/>
                  <a:pt x="11400" y="11847"/>
                  <a:pt x="11400" y="11847"/>
                </a:cubicBezTo>
                <a:cubicBezTo>
                  <a:pt x="11400" y="12207"/>
                  <a:pt x="11400" y="12207"/>
                  <a:pt x="11400" y="12207"/>
                </a:cubicBezTo>
                <a:cubicBezTo>
                  <a:pt x="10725" y="12207"/>
                  <a:pt x="10725" y="12207"/>
                  <a:pt x="10725" y="12207"/>
                </a:cubicBezTo>
                <a:cubicBezTo>
                  <a:pt x="10729" y="12247"/>
                  <a:pt x="10720" y="12316"/>
                  <a:pt x="10720" y="12381"/>
                </a:cubicBezTo>
                <a:cubicBezTo>
                  <a:pt x="10720" y="12847"/>
                  <a:pt x="10720" y="12847"/>
                  <a:pt x="10720" y="12847"/>
                </a:cubicBezTo>
                <a:cubicBezTo>
                  <a:pt x="8139" y="12847"/>
                  <a:pt x="8139" y="12847"/>
                  <a:pt x="8139" y="12847"/>
                </a:cubicBezTo>
                <a:cubicBezTo>
                  <a:pt x="8144" y="13407"/>
                  <a:pt x="8233" y="13798"/>
                  <a:pt x="8407" y="14061"/>
                </a:cubicBezTo>
                <a:cubicBezTo>
                  <a:pt x="8580" y="14323"/>
                  <a:pt x="8832" y="14453"/>
                  <a:pt x="9163" y="14453"/>
                </a:cubicBezTo>
                <a:cubicBezTo>
                  <a:pt x="9406" y="14453"/>
                  <a:pt x="9611" y="14384"/>
                  <a:pt x="9776" y="14249"/>
                </a:cubicBezTo>
                <a:cubicBezTo>
                  <a:pt x="9941" y="14114"/>
                  <a:pt x="10049" y="13927"/>
                  <a:pt x="10097" y="13647"/>
                </a:cubicBezTo>
                <a:cubicBezTo>
                  <a:pt x="10666" y="13647"/>
                  <a:pt x="10666" y="13647"/>
                  <a:pt x="10666" y="13647"/>
                </a:cubicBezTo>
                <a:cubicBezTo>
                  <a:pt x="10607" y="14047"/>
                  <a:pt x="10447" y="14355"/>
                  <a:pt x="10187" y="14550"/>
                </a:cubicBezTo>
                <a:cubicBezTo>
                  <a:pt x="9927" y="14745"/>
                  <a:pt x="9583" y="14843"/>
                  <a:pt x="9155" y="14843"/>
                </a:cubicBezTo>
                <a:cubicBezTo>
                  <a:pt x="8586" y="14843"/>
                  <a:pt x="8156" y="14679"/>
                  <a:pt x="7863" y="14351"/>
                </a:cubicBezTo>
                <a:cubicBezTo>
                  <a:pt x="7571" y="14024"/>
                  <a:pt x="7425" y="13513"/>
                  <a:pt x="7425" y="12819"/>
                </a:cubicBezTo>
                <a:cubicBezTo>
                  <a:pt x="7425" y="12164"/>
                  <a:pt x="7582" y="11663"/>
                  <a:pt x="7891" y="11316"/>
                </a:cubicBezTo>
                <a:cubicBezTo>
                  <a:pt x="8200" y="10969"/>
                  <a:pt x="8635" y="10796"/>
                  <a:pt x="9188" y="10796"/>
                </a:cubicBezTo>
                <a:cubicBezTo>
                  <a:pt x="9493" y="10796"/>
                  <a:pt x="9760" y="10855"/>
                  <a:pt x="10000" y="10973"/>
                </a:cubicBezTo>
                <a:cubicBezTo>
                  <a:pt x="10000" y="7790"/>
                  <a:pt x="10000" y="7790"/>
                  <a:pt x="10000" y="7790"/>
                </a:cubicBezTo>
                <a:cubicBezTo>
                  <a:pt x="9880" y="7768"/>
                  <a:pt x="9720" y="7740"/>
                  <a:pt x="9600" y="7705"/>
                </a:cubicBezTo>
                <a:cubicBezTo>
                  <a:pt x="9600" y="6967"/>
                  <a:pt x="9600" y="6967"/>
                  <a:pt x="9600" y="6967"/>
                </a:cubicBezTo>
                <a:cubicBezTo>
                  <a:pt x="9200" y="6967"/>
                  <a:pt x="9200" y="6967"/>
                  <a:pt x="9200" y="6967"/>
                </a:cubicBezTo>
                <a:cubicBezTo>
                  <a:pt x="9200" y="6594"/>
                  <a:pt x="9200" y="6594"/>
                  <a:pt x="9200" y="6594"/>
                </a:cubicBezTo>
                <a:cubicBezTo>
                  <a:pt x="9400" y="6594"/>
                  <a:pt x="9633" y="6587"/>
                  <a:pt x="9920" y="6573"/>
                </a:cubicBezTo>
                <a:cubicBezTo>
                  <a:pt x="10207" y="6560"/>
                  <a:pt x="10440" y="6545"/>
                  <a:pt x="10640" y="6529"/>
                </a:cubicBezTo>
                <a:cubicBezTo>
                  <a:pt x="10640" y="7207"/>
                  <a:pt x="10640" y="7207"/>
                  <a:pt x="10640" y="7207"/>
                </a:cubicBezTo>
                <a:cubicBezTo>
                  <a:pt x="10648" y="7207"/>
                  <a:pt x="10648" y="7207"/>
                  <a:pt x="10648" y="7207"/>
                </a:cubicBezTo>
                <a:cubicBezTo>
                  <a:pt x="10767" y="7007"/>
                  <a:pt x="10908" y="6850"/>
                  <a:pt x="11081" y="6733"/>
                </a:cubicBezTo>
                <a:cubicBezTo>
                  <a:pt x="11084" y="6674"/>
                  <a:pt x="11080" y="6618"/>
                  <a:pt x="11080" y="6551"/>
                </a:cubicBezTo>
                <a:cubicBezTo>
                  <a:pt x="11080" y="2739"/>
                  <a:pt x="11080" y="2739"/>
                  <a:pt x="11080" y="2739"/>
                </a:cubicBezTo>
                <a:cubicBezTo>
                  <a:pt x="11080" y="2615"/>
                  <a:pt x="11067" y="2531"/>
                  <a:pt x="11029" y="2480"/>
                </a:cubicBezTo>
                <a:cubicBezTo>
                  <a:pt x="10991" y="2428"/>
                  <a:pt x="10918" y="2407"/>
                  <a:pt x="10799" y="2407"/>
                </a:cubicBezTo>
                <a:cubicBezTo>
                  <a:pt x="10400" y="2407"/>
                  <a:pt x="10400" y="2407"/>
                  <a:pt x="10400" y="2407"/>
                </a:cubicBezTo>
                <a:cubicBezTo>
                  <a:pt x="10400" y="1951"/>
                  <a:pt x="10400" y="1951"/>
                  <a:pt x="10400" y="1951"/>
                </a:cubicBezTo>
                <a:cubicBezTo>
                  <a:pt x="10800" y="1951"/>
                  <a:pt x="11262" y="1929"/>
                  <a:pt x="11847" y="1886"/>
                </a:cubicBezTo>
                <a:cubicBezTo>
                  <a:pt x="12091" y="1870"/>
                  <a:pt x="12280" y="1859"/>
                  <a:pt x="12360" y="1854"/>
                </a:cubicBezTo>
                <a:cubicBezTo>
                  <a:pt x="12360" y="6250"/>
                  <a:pt x="12360" y="6250"/>
                  <a:pt x="12360" y="6250"/>
                </a:cubicBezTo>
                <a:cubicBezTo>
                  <a:pt x="12360" y="6351"/>
                  <a:pt x="12354" y="6448"/>
                  <a:pt x="12344" y="6542"/>
                </a:cubicBezTo>
                <a:cubicBezTo>
                  <a:pt x="12625" y="6611"/>
                  <a:pt x="12864" y="6761"/>
                  <a:pt x="13059" y="6992"/>
                </a:cubicBezTo>
                <a:cubicBezTo>
                  <a:pt x="13338" y="7323"/>
                  <a:pt x="13477" y="7789"/>
                  <a:pt x="13477" y="8390"/>
                </a:cubicBezTo>
                <a:cubicBezTo>
                  <a:pt x="13477" y="8807"/>
                  <a:pt x="13428" y="9160"/>
                  <a:pt x="13331" y="9447"/>
                </a:cubicBezTo>
                <a:cubicBezTo>
                  <a:pt x="13233" y="9734"/>
                  <a:pt x="13106" y="9957"/>
                  <a:pt x="12948" y="10114"/>
                </a:cubicBezTo>
                <a:cubicBezTo>
                  <a:pt x="12791" y="10271"/>
                  <a:pt x="12618" y="10384"/>
                  <a:pt x="12428" y="10449"/>
                </a:cubicBezTo>
                <a:cubicBezTo>
                  <a:pt x="12239" y="10514"/>
                  <a:pt x="12041" y="10548"/>
                  <a:pt x="11835" y="10548"/>
                </a:cubicBezTo>
                <a:cubicBezTo>
                  <a:pt x="11374" y="10548"/>
                  <a:pt x="10990" y="10367"/>
                  <a:pt x="10681" y="10007"/>
                </a:cubicBezTo>
                <a:cubicBezTo>
                  <a:pt x="10680" y="10007"/>
                  <a:pt x="10680" y="10007"/>
                  <a:pt x="10680" y="10007"/>
                </a:cubicBezTo>
                <a:cubicBezTo>
                  <a:pt x="10680" y="11381"/>
                  <a:pt x="10680" y="11381"/>
                  <a:pt x="10680" y="11381"/>
                </a:cubicBezTo>
                <a:cubicBezTo>
                  <a:pt x="10680" y="11532"/>
                  <a:pt x="10713" y="11646"/>
                  <a:pt x="10794" y="11728"/>
                </a:cubicBezTo>
                <a:cubicBezTo>
                  <a:pt x="10876" y="11809"/>
                  <a:pt x="11006" y="11847"/>
                  <a:pt x="11201" y="11847"/>
                </a:cubicBezTo>
                <a:close/>
                <a:moveTo>
                  <a:pt x="12221" y="7046"/>
                </a:moveTo>
                <a:cubicBezTo>
                  <a:pt x="12172" y="7159"/>
                  <a:pt x="12107" y="7265"/>
                  <a:pt x="12026" y="7364"/>
                </a:cubicBezTo>
                <a:cubicBezTo>
                  <a:pt x="11901" y="7516"/>
                  <a:pt x="11725" y="7635"/>
                  <a:pt x="11498" y="7722"/>
                </a:cubicBezTo>
                <a:cubicBezTo>
                  <a:pt x="11290" y="7801"/>
                  <a:pt x="11031" y="7843"/>
                  <a:pt x="10724" y="7850"/>
                </a:cubicBezTo>
                <a:cubicBezTo>
                  <a:pt x="10685" y="8043"/>
                  <a:pt x="10665" y="8266"/>
                  <a:pt x="10665" y="8520"/>
                </a:cubicBezTo>
                <a:cubicBezTo>
                  <a:pt x="10665" y="9587"/>
                  <a:pt x="11014" y="10121"/>
                  <a:pt x="11713" y="10121"/>
                </a:cubicBezTo>
                <a:cubicBezTo>
                  <a:pt x="12412" y="10121"/>
                  <a:pt x="12762" y="9587"/>
                  <a:pt x="12762" y="8520"/>
                </a:cubicBezTo>
                <a:cubicBezTo>
                  <a:pt x="12762" y="7754"/>
                  <a:pt x="12581" y="7263"/>
                  <a:pt x="12221" y="7046"/>
                </a:cubicBezTo>
                <a:close/>
                <a:moveTo>
                  <a:pt x="10033" y="12207"/>
                </a:moveTo>
                <a:cubicBezTo>
                  <a:pt x="9200" y="12207"/>
                  <a:pt x="9200" y="12207"/>
                  <a:pt x="9200" y="12207"/>
                </a:cubicBezTo>
                <a:cubicBezTo>
                  <a:pt x="9200" y="11847"/>
                  <a:pt x="9200" y="11847"/>
                  <a:pt x="9200" y="11847"/>
                </a:cubicBezTo>
                <a:cubicBezTo>
                  <a:pt x="9446" y="11847"/>
                  <a:pt x="9446" y="11847"/>
                  <a:pt x="9446" y="11847"/>
                </a:cubicBezTo>
                <a:cubicBezTo>
                  <a:pt x="9641" y="11847"/>
                  <a:pt x="9779" y="11809"/>
                  <a:pt x="9860" y="11728"/>
                </a:cubicBezTo>
                <a:cubicBezTo>
                  <a:pt x="9876" y="11711"/>
                  <a:pt x="9890" y="11695"/>
                  <a:pt x="9903" y="11676"/>
                </a:cubicBezTo>
                <a:cubicBezTo>
                  <a:pt x="9877" y="11618"/>
                  <a:pt x="9847" y="11563"/>
                  <a:pt x="9813" y="11514"/>
                </a:cubicBezTo>
                <a:cubicBezTo>
                  <a:pt x="9661" y="11295"/>
                  <a:pt x="9442" y="11185"/>
                  <a:pt x="9155" y="11185"/>
                </a:cubicBezTo>
                <a:cubicBezTo>
                  <a:pt x="8846" y="11185"/>
                  <a:pt x="8603" y="11295"/>
                  <a:pt x="8427" y="11520"/>
                </a:cubicBezTo>
                <a:cubicBezTo>
                  <a:pt x="8251" y="11745"/>
                  <a:pt x="8155" y="12047"/>
                  <a:pt x="8139" y="12447"/>
                </a:cubicBezTo>
                <a:cubicBezTo>
                  <a:pt x="10049" y="12447"/>
                  <a:pt x="10049" y="12447"/>
                  <a:pt x="10049" y="12447"/>
                </a:cubicBezTo>
                <a:cubicBezTo>
                  <a:pt x="10047" y="12367"/>
                  <a:pt x="10042" y="12287"/>
                  <a:pt x="10033" y="12207"/>
                </a:cubicBezTo>
                <a:close/>
                <a:moveTo>
                  <a:pt x="11173" y="1138"/>
                </a:moveTo>
                <a:cubicBezTo>
                  <a:pt x="11308" y="1247"/>
                  <a:pt x="11492" y="1301"/>
                  <a:pt x="11725" y="1301"/>
                </a:cubicBezTo>
                <a:cubicBezTo>
                  <a:pt x="11958" y="1301"/>
                  <a:pt x="12143" y="1247"/>
                  <a:pt x="12278" y="1138"/>
                </a:cubicBezTo>
                <a:cubicBezTo>
                  <a:pt x="12413" y="1030"/>
                  <a:pt x="12481" y="867"/>
                  <a:pt x="12481" y="651"/>
                </a:cubicBezTo>
                <a:cubicBezTo>
                  <a:pt x="12481" y="434"/>
                  <a:pt x="12413" y="271"/>
                  <a:pt x="12278" y="163"/>
                </a:cubicBezTo>
                <a:cubicBezTo>
                  <a:pt x="12143" y="55"/>
                  <a:pt x="11958" y="0"/>
                  <a:pt x="11725" y="0"/>
                </a:cubicBezTo>
                <a:cubicBezTo>
                  <a:pt x="11492" y="0"/>
                  <a:pt x="11308" y="55"/>
                  <a:pt x="11173" y="163"/>
                </a:cubicBezTo>
                <a:cubicBezTo>
                  <a:pt x="11037" y="271"/>
                  <a:pt x="10970" y="434"/>
                  <a:pt x="10970" y="651"/>
                </a:cubicBezTo>
                <a:cubicBezTo>
                  <a:pt x="10970" y="867"/>
                  <a:pt x="11037" y="1030"/>
                  <a:pt x="11173" y="1138"/>
                </a:cubicBezTo>
                <a:close/>
                <a:moveTo>
                  <a:pt x="8475" y="1138"/>
                </a:moveTo>
                <a:cubicBezTo>
                  <a:pt x="8610" y="1247"/>
                  <a:pt x="8794" y="1301"/>
                  <a:pt x="9027" y="1301"/>
                </a:cubicBezTo>
                <a:cubicBezTo>
                  <a:pt x="9260" y="1301"/>
                  <a:pt x="9444" y="1247"/>
                  <a:pt x="9580" y="1138"/>
                </a:cubicBezTo>
                <a:cubicBezTo>
                  <a:pt x="9715" y="1030"/>
                  <a:pt x="9783" y="867"/>
                  <a:pt x="9783" y="651"/>
                </a:cubicBezTo>
                <a:cubicBezTo>
                  <a:pt x="9783" y="434"/>
                  <a:pt x="9715" y="271"/>
                  <a:pt x="9580" y="163"/>
                </a:cubicBezTo>
                <a:cubicBezTo>
                  <a:pt x="9444" y="55"/>
                  <a:pt x="9260" y="0"/>
                  <a:pt x="9027" y="0"/>
                </a:cubicBezTo>
                <a:cubicBezTo>
                  <a:pt x="8794" y="0"/>
                  <a:pt x="8610" y="55"/>
                  <a:pt x="8475" y="163"/>
                </a:cubicBezTo>
                <a:cubicBezTo>
                  <a:pt x="8339" y="271"/>
                  <a:pt x="8271" y="434"/>
                  <a:pt x="8271" y="651"/>
                </a:cubicBezTo>
                <a:cubicBezTo>
                  <a:pt x="8271" y="867"/>
                  <a:pt x="8339" y="1030"/>
                  <a:pt x="8475" y="1138"/>
                </a:cubicBezTo>
                <a:close/>
                <a:moveTo>
                  <a:pt x="498" y="2427"/>
                </a:moveTo>
                <a:cubicBezTo>
                  <a:pt x="544" y="2465"/>
                  <a:pt x="586" y="2548"/>
                  <a:pt x="624" y="2673"/>
                </a:cubicBezTo>
                <a:cubicBezTo>
                  <a:pt x="1640" y="6007"/>
                  <a:pt x="1640" y="6007"/>
                  <a:pt x="1640" y="6007"/>
                </a:cubicBezTo>
                <a:cubicBezTo>
                  <a:pt x="2720" y="6007"/>
                  <a:pt x="2720" y="6007"/>
                  <a:pt x="2720" y="6007"/>
                </a:cubicBezTo>
                <a:cubicBezTo>
                  <a:pt x="3051" y="5157"/>
                  <a:pt x="3051" y="5157"/>
                  <a:pt x="3051" y="5157"/>
                </a:cubicBezTo>
                <a:cubicBezTo>
                  <a:pt x="3075" y="5217"/>
                  <a:pt x="3080" y="5289"/>
                  <a:pt x="3080" y="5375"/>
                </a:cubicBezTo>
                <a:cubicBezTo>
                  <a:pt x="3080" y="9633"/>
                  <a:pt x="3080" y="9633"/>
                  <a:pt x="3080" y="9633"/>
                </a:cubicBezTo>
                <a:cubicBezTo>
                  <a:pt x="3080" y="9785"/>
                  <a:pt x="3047" y="9893"/>
                  <a:pt x="2965" y="9974"/>
                </a:cubicBezTo>
                <a:cubicBezTo>
                  <a:pt x="2884" y="10055"/>
                  <a:pt x="2753" y="10087"/>
                  <a:pt x="2558" y="10087"/>
                </a:cubicBezTo>
                <a:cubicBezTo>
                  <a:pt x="2320" y="10087"/>
                  <a:pt x="2320" y="10087"/>
                  <a:pt x="2320" y="10087"/>
                </a:cubicBezTo>
                <a:cubicBezTo>
                  <a:pt x="2320" y="10447"/>
                  <a:pt x="2320" y="10447"/>
                  <a:pt x="2320" y="10447"/>
                </a:cubicBezTo>
                <a:cubicBezTo>
                  <a:pt x="4480" y="10447"/>
                  <a:pt x="4480" y="10447"/>
                  <a:pt x="4480" y="10447"/>
                </a:cubicBezTo>
                <a:cubicBezTo>
                  <a:pt x="4480" y="10087"/>
                  <a:pt x="4480" y="10087"/>
                  <a:pt x="4480" y="10087"/>
                </a:cubicBezTo>
                <a:cubicBezTo>
                  <a:pt x="4314" y="10087"/>
                  <a:pt x="4314" y="10087"/>
                  <a:pt x="4314" y="10087"/>
                </a:cubicBezTo>
                <a:cubicBezTo>
                  <a:pt x="4119" y="10087"/>
                  <a:pt x="3972" y="10055"/>
                  <a:pt x="3890" y="9974"/>
                </a:cubicBezTo>
                <a:cubicBezTo>
                  <a:pt x="3809" y="9893"/>
                  <a:pt x="3760" y="9785"/>
                  <a:pt x="3760" y="9633"/>
                </a:cubicBezTo>
                <a:cubicBezTo>
                  <a:pt x="3760" y="4546"/>
                  <a:pt x="3760" y="4546"/>
                  <a:pt x="3760" y="4546"/>
                </a:cubicBezTo>
                <a:cubicBezTo>
                  <a:pt x="3640" y="4557"/>
                  <a:pt x="3464" y="4568"/>
                  <a:pt x="3279" y="4578"/>
                </a:cubicBezTo>
                <a:cubicBezTo>
                  <a:pt x="3830" y="3203"/>
                  <a:pt x="3830" y="3203"/>
                  <a:pt x="3830" y="3203"/>
                </a:cubicBezTo>
                <a:cubicBezTo>
                  <a:pt x="4907" y="6007"/>
                  <a:pt x="4907" y="6007"/>
                  <a:pt x="4907" y="6007"/>
                </a:cubicBezTo>
                <a:cubicBezTo>
                  <a:pt x="5996" y="6007"/>
                  <a:pt x="5996" y="6007"/>
                  <a:pt x="5996" y="6007"/>
                </a:cubicBezTo>
                <a:cubicBezTo>
                  <a:pt x="6971" y="2845"/>
                  <a:pt x="6971" y="2845"/>
                  <a:pt x="6971" y="2845"/>
                </a:cubicBezTo>
                <a:cubicBezTo>
                  <a:pt x="7025" y="2666"/>
                  <a:pt x="7084" y="2540"/>
                  <a:pt x="7146" y="2472"/>
                </a:cubicBezTo>
                <a:cubicBezTo>
                  <a:pt x="7208" y="2404"/>
                  <a:pt x="7302" y="2367"/>
                  <a:pt x="7426" y="2367"/>
                </a:cubicBezTo>
                <a:cubicBezTo>
                  <a:pt x="7560" y="2367"/>
                  <a:pt x="7560" y="2367"/>
                  <a:pt x="7560" y="2367"/>
                </a:cubicBezTo>
                <a:cubicBezTo>
                  <a:pt x="7560" y="1967"/>
                  <a:pt x="7560" y="1967"/>
                  <a:pt x="7560" y="1967"/>
                </a:cubicBezTo>
                <a:cubicBezTo>
                  <a:pt x="5520" y="1967"/>
                  <a:pt x="5520" y="1967"/>
                  <a:pt x="5520" y="1967"/>
                </a:cubicBezTo>
                <a:cubicBezTo>
                  <a:pt x="5520" y="2367"/>
                  <a:pt x="5520" y="2367"/>
                  <a:pt x="5520" y="2367"/>
                </a:cubicBezTo>
                <a:cubicBezTo>
                  <a:pt x="5882" y="2367"/>
                  <a:pt x="5882" y="2367"/>
                  <a:pt x="5882" y="2367"/>
                </a:cubicBezTo>
                <a:cubicBezTo>
                  <a:pt x="6093" y="2367"/>
                  <a:pt x="6199" y="2435"/>
                  <a:pt x="6199" y="2565"/>
                </a:cubicBezTo>
                <a:cubicBezTo>
                  <a:pt x="6199" y="2625"/>
                  <a:pt x="6180" y="2719"/>
                  <a:pt x="6142" y="2843"/>
                </a:cubicBezTo>
                <a:cubicBezTo>
                  <a:pt x="6126" y="2892"/>
                  <a:pt x="6126" y="2892"/>
                  <a:pt x="6126" y="2892"/>
                </a:cubicBezTo>
                <a:cubicBezTo>
                  <a:pt x="5614" y="4647"/>
                  <a:pt x="5614" y="4647"/>
                  <a:pt x="5614" y="4647"/>
                </a:cubicBezTo>
                <a:cubicBezTo>
                  <a:pt x="5598" y="4647"/>
                  <a:pt x="5598" y="4647"/>
                  <a:pt x="5598" y="4647"/>
                </a:cubicBezTo>
                <a:cubicBezTo>
                  <a:pt x="4582" y="1967"/>
                  <a:pt x="4582" y="1967"/>
                  <a:pt x="4582" y="1967"/>
                </a:cubicBezTo>
                <a:cubicBezTo>
                  <a:pt x="3517" y="1967"/>
                  <a:pt x="3517" y="1967"/>
                  <a:pt x="3517" y="1967"/>
                </a:cubicBezTo>
                <a:cubicBezTo>
                  <a:pt x="2495" y="4617"/>
                  <a:pt x="2495" y="4617"/>
                  <a:pt x="2495" y="4617"/>
                </a:cubicBezTo>
                <a:cubicBezTo>
                  <a:pt x="2469" y="4617"/>
                  <a:pt x="2445" y="4614"/>
                  <a:pt x="2421" y="4614"/>
                </a:cubicBezTo>
                <a:cubicBezTo>
                  <a:pt x="2013" y="3075"/>
                  <a:pt x="2013" y="3075"/>
                  <a:pt x="2013" y="3075"/>
                </a:cubicBezTo>
                <a:cubicBezTo>
                  <a:pt x="1989" y="2976"/>
                  <a:pt x="1989" y="2976"/>
                  <a:pt x="1989" y="2976"/>
                </a:cubicBezTo>
                <a:cubicBezTo>
                  <a:pt x="1940" y="2797"/>
                  <a:pt x="1916" y="2683"/>
                  <a:pt x="1916" y="2634"/>
                </a:cubicBezTo>
                <a:cubicBezTo>
                  <a:pt x="1916" y="2564"/>
                  <a:pt x="1937" y="2499"/>
                  <a:pt x="1981" y="2448"/>
                </a:cubicBezTo>
                <a:cubicBezTo>
                  <a:pt x="2024" y="2396"/>
                  <a:pt x="2114" y="2367"/>
                  <a:pt x="2249" y="2367"/>
                </a:cubicBezTo>
                <a:cubicBezTo>
                  <a:pt x="2600" y="2367"/>
                  <a:pt x="2600" y="2367"/>
                  <a:pt x="2600" y="2367"/>
                </a:cubicBezTo>
                <a:cubicBezTo>
                  <a:pt x="2600" y="1967"/>
                  <a:pt x="2600" y="1967"/>
                  <a:pt x="2600" y="1967"/>
                </a:cubicBezTo>
                <a:cubicBezTo>
                  <a:pt x="120" y="1967"/>
                  <a:pt x="120" y="1967"/>
                  <a:pt x="120" y="1967"/>
                </a:cubicBezTo>
                <a:cubicBezTo>
                  <a:pt x="120" y="2367"/>
                  <a:pt x="120" y="2367"/>
                  <a:pt x="120" y="2367"/>
                </a:cubicBezTo>
                <a:cubicBezTo>
                  <a:pt x="250" y="2367"/>
                  <a:pt x="250" y="2367"/>
                  <a:pt x="250" y="2367"/>
                </a:cubicBezTo>
                <a:cubicBezTo>
                  <a:pt x="369" y="2367"/>
                  <a:pt x="452" y="2389"/>
                  <a:pt x="498" y="2427"/>
                </a:cubicBezTo>
                <a:close/>
                <a:moveTo>
                  <a:pt x="10200" y="5527"/>
                </a:moveTo>
                <a:cubicBezTo>
                  <a:pt x="9954" y="5527"/>
                  <a:pt x="9954" y="5527"/>
                  <a:pt x="9954" y="5527"/>
                </a:cubicBezTo>
                <a:cubicBezTo>
                  <a:pt x="9835" y="5527"/>
                  <a:pt x="9765" y="5506"/>
                  <a:pt x="9727" y="5454"/>
                </a:cubicBezTo>
                <a:cubicBezTo>
                  <a:pt x="9690" y="5403"/>
                  <a:pt x="9680" y="5319"/>
                  <a:pt x="9680" y="5194"/>
                </a:cubicBezTo>
                <a:cubicBezTo>
                  <a:pt x="9680" y="1854"/>
                  <a:pt x="9680" y="1854"/>
                  <a:pt x="9680" y="1854"/>
                </a:cubicBezTo>
                <a:cubicBezTo>
                  <a:pt x="9560" y="1859"/>
                  <a:pt x="9391" y="1870"/>
                  <a:pt x="9142" y="1886"/>
                </a:cubicBezTo>
                <a:cubicBezTo>
                  <a:pt x="8579" y="1929"/>
                  <a:pt x="8120" y="1951"/>
                  <a:pt x="7800" y="1951"/>
                </a:cubicBezTo>
                <a:cubicBezTo>
                  <a:pt x="7800" y="2407"/>
                  <a:pt x="7800" y="2407"/>
                  <a:pt x="7800" y="2407"/>
                </a:cubicBezTo>
                <a:cubicBezTo>
                  <a:pt x="8101" y="2407"/>
                  <a:pt x="8101" y="2407"/>
                  <a:pt x="8101" y="2407"/>
                </a:cubicBezTo>
                <a:cubicBezTo>
                  <a:pt x="8220" y="2407"/>
                  <a:pt x="8302" y="2428"/>
                  <a:pt x="8340" y="2480"/>
                </a:cubicBezTo>
                <a:cubicBezTo>
                  <a:pt x="8378" y="2531"/>
                  <a:pt x="8400" y="2615"/>
                  <a:pt x="8400" y="2739"/>
                </a:cubicBezTo>
                <a:cubicBezTo>
                  <a:pt x="8400" y="5194"/>
                  <a:pt x="8400" y="5194"/>
                  <a:pt x="8400" y="5194"/>
                </a:cubicBezTo>
                <a:cubicBezTo>
                  <a:pt x="8400" y="5319"/>
                  <a:pt x="8378" y="5403"/>
                  <a:pt x="8340" y="5454"/>
                </a:cubicBezTo>
                <a:cubicBezTo>
                  <a:pt x="8302" y="5506"/>
                  <a:pt x="8220" y="5527"/>
                  <a:pt x="8101" y="5527"/>
                </a:cubicBezTo>
                <a:cubicBezTo>
                  <a:pt x="7800" y="5527"/>
                  <a:pt x="7800" y="5527"/>
                  <a:pt x="7800" y="5527"/>
                </a:cubicBezTo>
                <a:cubicBezTo>
                  <a:pt x="7800" y="5967"/>
                  <a:pt x="7800" y="5967"/>
                  <a:pt x="7800" y="5967"/>
                </a:cubicBezTo>
                <a:cubicBezTo>
                  <a:pt x="10200" y="5967"/>
                  <a:pt x="10200" y="5967"/>
                  <a:pt x="10200" y="5967"/>
                </a:cubicBezTo>
                <a:lnTo>
                  <a:pt x="10200" y="55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143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grpSp>
        <p:nvGrpSpPr>
          <p:cNvPr id="12" name="Group 11"/>
          <p:cNvGrpSpPr>
            <a:grpSpLocks noSelect="1"/>
          </p:cNvGrpSpPr>
          <p:nvPr userDrawn="1"/>
        </p:nvGrpSpPr>
        <p:grpSpPr>
          <a:xfrm>
            <a:off x="0" y="0"/>
            <a:ext cx="306000" cy="6858000"/>
            <a:chOff x="0" y="0"/>
            <a:chExt cx="306000" cy="6858000"/>
          </a:xfrm>
        </p:grpSpPr>
        <p:sp>
          <p:nvSpPr>
            <p:cNvPr id="10" name="Rectangle 9"/>
            <p:cNvSpPr>
              <a:spLocks noSelect="1"/>
            </p:cNvSpPr>
            <p:nvPr userDrawn="1"/>
          </p:nvSpPr>
          <p:spPr>
            <a:xfrm>
              <a:off x="0" y="0"/>
              <a:ext cx="306000" cy="6858000"/>
            </a:xfrm>
            <a:prstGeom prst="rect">
              <a:avLst/>
            </a:prstGeom>
            <a:solidFill>
              <a:srgbClr val="7A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>
              <a:off x="306000" y="0"/>
              <a:ext cx="0" cy="68580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jdelijke aanduiding voor datum 1"/>
          <p:cNvSpPr>
            <a:spLocks noGrp="1" noSelect="1"/>
          </p:cNvSpPr>
          <p:nvPr userDrawn="1">
            <p:ph type="dt" sz="half" idx="10"/>
          </p:nvPr>
        </p:nvSpPr>
        <p:spPr/>
        <p:txBody>
          <a:bodyPr/>
          <a:lstStyle/>
          <a:p>
            <a:fld id="{5364A356-5B71-4A01-AA09-C2802BF3BCF8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3" name="Tijdelijke aanduiding voor voettekst 2"/>
          <p:cNvSpPr>
            <a:spLocks noGrp="1" noSelect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 noProof="1" smtClean="0"/>
              <a:t>Via Invoegen | Koptekst en Voettekst Presentatietitel toevoegen</a:t>
            </a:r>
            <a:endParaRPr lang="nl-NL" noProof="1"/>
          </a:p>
        </p:txBody>
      </p:sp>
      <p:sp>
        <p:nvSpPr>
          <p:cNvPr id="4" name="Tijdelijke aanduiding voor dianummer 3"/>
          <p:cNvSpPr>
            <a:spLocks noGrp="1" noSelect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547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Select="1"/>
          </p:cNvSpPr>
          <p:nvPr userDrawn="1"/>
        </p:nvSpPr>
        <p:spPr>
          <a:xfrm>
            <a:off x="0" y="0"/>
            <a:ext cx="306000" cy="6858000"/>
          </a:xfrm>
          <a:prstGeom prst="rect">
            <a:avLst/>
          </a:prstGeom>
          <a:solidFill>
            <a:srgbClr val="7A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>
          <a:xfrm>
            <a:off x="810000" y="248004"/>
            <a:ext cx="7092000" cy="828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l-NL" noProof="1" smtClean="0"/>
              <a:t>Klik om de stijl te bewerken</a:t>
            </a:r>
            <a:endParaRPr lang="nl-NL" noProof="1"/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>
          <a:xfrm>
            <a:off x="810000" y="1315565"/>
            <a:ext cx="7956000" cy="482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1" smtClean="0"/>
              <a:t>JU-LEVEL1=Opsomming 1e niveau</a:t>
            </a:r>
          </a:p>
          <a:p>
            <a:pPr lvl="1"/>
            <a:r>
              <a:rPr lang="nl-NL" noProof="1" smtClean="0"/>
              <a:t>JU-LEVEL2=Opsomming 2e niveau</a:t>
            </a:r>
          </a:p>
          <a:p>
            <a:pPr lvl="2"/>
            <a:r>
              <a:rPr lang="nl-NL" noProof="1" smtClean="0"/>
              <a:t>JU-LEVEL3=Opsomming 3e niveau</a:t>
            </a:r>
          </a:p>
          <a:p>
            <a:pPr lvl="3"/>
            <a:r>
              <a:rPr lang="nl-NL" noProof="1" smtClean="0"/>
              <a:t>JU-LEVEL4=Kop</a:t>
            </a:r>
          </a:p>
          <a:p>
            <a:pPr lvl="4"/>
            <a:r>
              <a:rPr lang="nl-NL" noProof="1" smtClean="0"/>
              <a:t>JU-LEVEL5=Basistekst</a:t>
            </a:r>
          </a:p>
          <a:p>
            <a:pPr lvl="5"/>
            <a:r>
              <a:rPr lang="nl-NL" noProof="1" smtClean="0"/>
              <a:t>JU-LEVEL6=Inspring 1e niveau</a:t>
            </a:r>
          </a:p>
          <a:p>
            <a:pPr lvl="6"/>
            <a:r>
              <a:rPr lang="nl-NL" noProof="1" smtClean="0"/>
              <a:t>JU-LEVEL7=Inspring 2e niveau</a:t>
            </a:r>
          </a:p>
          <a:p>
            <a:pPr lvl="7"/>
            <a:r>
              <a:rPr lang="nl-NL" noProof="1" smtClean="0"/>
              <a:t>JU-LEVEL8=Inspring 3e niveau</a:t>
            </a:r>
          </a:p>
          <a:p>
            <a:pPr lvl="8"/>
            <a:r>
              <a:rPr lang="nl-NL" noProof="1" smtClean="0"/>
              <a:t>JU-LEVEL9=Negende niveau</a:t>
            </a:r>
            <a:endParaRPr lang="nl-NL" noProof="1"/>
          </a:p>
        </p:txBody>
      </p:sp>
      <p:sp>
        <p:nvSpPr>
          <p:cNvPr id="4" name="Tijdelijke aanduiding voor datum 3"/>
          <p:cNvSpPr>
            <a:spLocks noGrp="1" noSelect="1"/>
          </p:cNvSpPr>
          <p:nvPr>
            <p:ph type="dt" sz="half" idx="2"/>
          </p:nvPr>
        </p:nvSpPr>
        <p:spPr>
          <a:xfrm rot="16200000">
            <a:off x="-282810" y="5650337"/>
            <a:ext cx="939715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150">
                <a:solidFill>
                  <a:schemeClr val="bg1"/>
                </a:solidFill>
                <a:latin typeface="+mn-lt"/>
              </a:defRPr>
            </a:lvl1pPr>
          </a:lstStyle>
          <a:p>
            <a:fld id="{37FAA53B-B751-4C64-87F0-21FF73DC871F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>
          <a:xfrm rot="16200000">
            <a:off x="-1882952" y="3006849"/>
            <a:ext cx="414000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1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1" smtClean="0"/>
              <a:t>Via Invoegen | Koptekst en Voettekst Presentatietitel toevoegen</a:t>
            </a:r>
            <a:endParaRPr lang="nl-NL" noProof="1"/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>
          <a:xfrm rot="16200000">
            <a:off x="43048" y="666773"/>
            <a:ext cx="28800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150">
                <a:solidFill>
                  <a:schemeClr val="bg1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10" name="Freeform 5"/>
          <p:cNvSpPr>
            <a:spLocks noSelect="1"/>
          </p:cNvSpPr>
          <p:nvPr userDrawn="1"/>
        </p:nvSpPr>
        <p:spPr bwMode="auto">
          <a:xfrm>
            <a:off x="8183563" y="812800"/>
            <a:ext cx="701675" cy="238125"/>
          </a:xfrm>
          <a:custGeom>
            <a:avLst/>
            <a:gdLst>
              <a:gd name="T0" fmla="*/ 2010 w 3138"/>
              <a:gd name="T1" fmla="*/ 204 h 1067"/>
              <a:gd name="T2" fmla="*/ 2010 w 3138"/>
              <a:gd name="T3" fmla="*/ 706 h 1067"/>
              <a:gd name="T4" fmla="*/ 2317 w 3138"/>
              <a:gd name="T5" fmla="*/ 383 h 1067"/>
              <a:gd name="T6" fmla="*/ 2010 w 3138"/>
              <a:gd name="T7" fmla="*/ 590 h 1067"/>
              <a:gd name="T8" fmla="*/ 2010 w 3138"/>
              <a:gd name="T9" fmla="*/ 320 h 1067"/>
              <a:gd name="T10" fmla="*/ 2201 w 3138"/>
              <a:gd name="T11" fmla="*/ 526 h 1067"/>
              <a:gd name="T12" fmla="*/ 2600 w 3138"/>
              <a:gd name="T13" fmla="*/ 204 h 1067"/>
              <a:gd name="T14" fmla="*/ 2600 w 3138"/>
              <a:gd name="T15" fmla="*/ 706 h 1067"/>
              <a:gd name="T16" fmla="*/ 2907 w 3138"/>
              <a:gd name="T17" fmla="*/ 383 h 1067"/>
              <a:gd name="T18" fmla="*/ 2600 w 3138"/>
              <a:gd name="T19" fmla="*/ 590 h 1067"/>
              <a:gd name="T20" fmla="*/ 2600 w 3138"/>
              <a:gd name="T21" fmla="*/ 320 h 1067"/>
              <a:gd name="T22" fmla="*/ 2791 w 3138"/>
              <a:gd name="T23" fmla="*/ 526 h 1067"/>
              <a:gd name="T24" fmla="*/ 243 w 3138"/>
              <a:gd name="T25" fmla="*/ 706 h 1067"/>
              <a:gd name="T26" fmla="*/ 0 w 3138"/>
              <a:gd name="T27" fmla="*/ 60 h 1067"/>
              <a:gd name="T28" fmla="*/ 116 w 3138"/>
              <a:gd name="T29" fmla="*/ 204 h 1067"/>
              <a:gd name="T30" fmla="*/ 243 w 3138"/>
              <a:gd name="T31" fmla="*/ 320 h 1067"/>
              <a:gd name="T32" fmla="*/ 180 w 3138"/>
              <a:gd name="T33" fmla="*/ 590 h 1067"/>
              <a:gd name="T34" fmla="*/ 1014 w 3138"/>
              <a:gd name="T35" fmla="*/ 709 h 1067"/>
              <a:gd name="T36" fmla="*/ 1136 w 3138"/>
              <a:gd name="T37" fmla="*/ 204 h 1067"/>
              <a:gd name="T38" fmla="*/ 1226 w 3138"/>
              <a:gd name="T39" fmla="*/ 320 h 1067"/>
              <a:gd name="T40" fmla="*/ 1072 w 3138"/>
              <a:gd name="T41" fmla="*/ 649 h 1067"/>
              <a:gd name="T42" fmla="*/ 382 w 3138"/>
              <a:gd name="T43" fmla="*/ 383 h 1067"/>
              <a:gd name="T44" fmla="*/ 735 w 3138"/>
              <a:gd name="T45" fmla="*/ 706 h 1067"/>
              <a:gd name="T46" fmla="*/ 562 w 3138"/>
              <a:gd name="T47" fmla="*/ 590 h 1067"/>
              <a:gd name="T48" fmla="*/ 788 w 3138"/>
              <a:gd name="T49" fmla="*/ 510 h 1067"/>
              <a:gd name="T50" fmla="*/ 690 w 3138"/>
              <a:gd name="T51" fmla="*/ 204 h 1067"/>
              <a:gd name="T52" fmla="*/ 690 w 3138"/>
              <a:gd name="T53" fmla="*/ 320 h 1067"/>
              <a:gd name="T54" fmla="*/ 498 w 3138"/>
              <a:gd name="T55" fmla="*/ 409 h 1067"/>
              <a:gd name="T56" fmla="*/ 3080 w 3138"/>
              <a:gd name="T57" fmla="*/ 137 h 1067"/>
              <a:gd name="T58" fmla="*/ 3080 w 3138"/>
              <a:gd name="T59" fmla="*/ 0 h 1067"/>
              <a:gd name="T60" fmla="*/ 3138 w 3138"/>
              <a:gd name="T61" fmla="*/ 649 h 1067"/>
              <a:gd name="T62" fmla="*/ 3022 w 3138"/>
              <a:gd name="T63" fmla="*/ 261 h 1067"/>
              <a:gd name="T64" fmla="*/ 3138 w 3138"/>
              <a:gd name="T65" fmla="*/ 649 h 1067"/>
              <a:gd name="T66" fmla="*/ 1486 w 3138"/>
              <a:gd name="T67" fmla="*/ 706 h 1067"/>
              <a:gd name="T68" fmla="*/ 1557 w 3138"/>
              <a:gd name="T69" fmla="*/ 624 h 1067"/>
              <a:gd name="T70" fmla="*/ 1768 w 3138"/>
              <a:gd name="T71" fmla="*/ 173 h 1067"/>
              <a:gd name="T72" fmla="*/ 1306 w 3138"/>
              <a:gd name="T73" fmla="*/ 383 h 1067"/>
              <a:gd name="T74" fmla="*/ 1422 w 3138"/>
              <a:gd name="T75" fmla="*/ 445 h 1067"/>
              <a:gd name="T76" fmla="*/ 1513 w 3138"/>
              <a:gd name="T77" fmla="*/ 320 h 1067"/>
              <a:gd name="T78" fmla="*/ 1633 w 3138"/>
              <a:gd name="T79" fmla="*/ 322 h 1067"/>
              <a:gd name="T80" fmla="*/ 1557 w 3138"/>
              <a:gd name="T81" fmla="*/ 509 h 1067"/>
              <a:gd name="T82" fmla="*/ 1307 w 3138"/>
              <a:gd name="T83" fmla="*/ 666 h 1067"/>
              <a:gd name="T84" fmla="*/ 1459 w 3138"/>
              <a:gd name="T85" fmla="*/ 1067 h 1067"/>
              <a:gd name="T86" fmla="*/ 1708 w 3138"/>
              <a:gd name="T87" fmla="*/ 749 h 1067"/>
              <a:gd name="T88" fmla="*/ 1395 w 3138"/>
              <a:gd name="T89" fmla="*/ 886 h 1067"/>
              <a:gd name="T90" fmla="*/ 1650 w 3138"/>
              <a:gd name="T91" fmla="*/ 8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38" h="1067">
                <a:moveTo>
                  <a:pt x="2317" y="383"/>
                </a:moveTo>
                <a:cubicBezTo>
                  <a:pt x="2317" y="283"/>
                  <a:pt x="2247" y="204"/>
                  <a:pt x="2137" y="204"/>
                </a:cubicBezTo>
                <a:cubicBezTo>
                  <a:pt x="2010" y="204"/>
                  <a:pt x="2010" y="204"/>
                  <a:pt x="2010" y="204"/>
                </a:cubicBezTo>
                <a:cubicBezTo>
                  <a:pt x="1900" y="204"/>
                  <a:pt x="1830" y="283"/>
                  <a:pt x="1830" y="383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0" y="627"/>
                  <a:pt x="1900" y="706"/>
                  <a:pt x="2010" y="706"/>
                </a:cubicBezTo>
                <a:cubicBezTo>
                  <a:pt x="2137" y="706"/>
                  <a:pt x="2137" y="706"/>
                  <a:pt x="2137" y="706"/>
                </a:cubicBezTo>
                <a:cubicBezTo>
                  <a:pt x="2247" y="706"/>
                  <a:pt x="2317" y="627"/>
                  <a:pt x="2317" y="526"/>
                </a:cubicBezTo>
                <a:cubicBezTo>
                  <a:pt x="2317" y="383"/>
                  <a:pt x="2317" y="383"/>
                  <a:pt x="2317" y="383"/>
                </a:cubicBezTo>
                <a:moveTo>
                  <a:pt x="2201" y="526"/>
                </a:moveTo>
                <a:cubicBezTo>
                  <a:pt x="2201" y="564"/>
                  <a:pt x="2182" y="590"/>
                  <a:pt x="2137" y="590"/>
                </a:cubicBezTo>
                <a:cubicBezTo>
                  <a:pt x="2010" y="590"/>
                  <a:pt x="2010" y="590"/>
                  <a:pt x="2010" y="590"/>
                </a:cubicBezTo>
                <a:cubicBezTo>
                  <a:pt x="1965" y="590"/>
                  <a:pt x="1946" y="564"/>
                  <a:pt x="1946" y="526"/>
                </a:cubicBezTo>
                <a:cubicBezTo>
                  <a:pt x="1946" y="383"/>
                  <a:pt x="1946" y="383"/>
                  <a:pt x="1946" y="383"/>
                </a:cubicBezTo>
                <a:cubicBezTo>
                  <a:pt x="1946" y="345"/>
                  <a:pt x="1965" y="320"/>
                  <a:pt x="2010" y="320"/>
                </a:cubicBezTo>
                <a:cubicBezTo>
                  <a:pt x="2137" y="320"/>
                  <a:pt x="2137" y="320"/>
                  <a:pt x="2137" y="320"/>
                </a:cubicBezTo>
                <a:cubicBezTo>
                  <a:pt x="2182" y="320"/>
                  <a:pt x="2201" y="345"/>
                  <a:pt x="2201" y="383"/>
                </a:cubicBezTo>
                <a:lnTo>
                  <a:pt x="2201" y="526"/>
                </a:lnTo>
                <a:close/>
                <a:moveTo>
                  <a:pt x="2907" y="383"/>
                </a:moveTo>
                <a:cubicBezTo>
                  <a:pt x="2907" y="283"/>
                  <a:pt x="2837" y="204"/>
                  <a:pt x="2727" y="204"/>
                </a:cubicBezTo>
                <a:cubicBezTo>
                  <a:pt x="2600" y="204"/>
                  <a:pt x="2600" y="204"/>
                  <a:pt x="2600" y="204"/>
                </a:cubicBezTo>
                <a:cubicBezTo>
                  <a:pt x="2490" y="204"/>
                  <a:pt x="2420" y="283"/>
                  <a:pt x="2420" y="383"/>
                </a:cubicBezTo>
                <a:cubicBezTo>
                  <a:pt x="2420" y="526"/>
                  <a:pt x="2420" y="526"/>
                  <a:pt x="2420" y="526"/>
                </a:cubicBezTo>
                <a:cubicBezTo>
                  <a:pt x="2420" y="627"/>
                  <a:pt x="2490" y="706"/>
                  <a:pt x="2600" y="706"/>
                </a:cubicBezTo>
                <a:cubicBezTo>
                  <a:pt x="2727" y="706"/>
                  <a:pt x="2727" y="706"/>
                  <a:pt x="2727" y="706"/>
                </a:cubicBezTo>
                <a:cubicBezTo>
                  <a:pt x="2837" y="706"/>
                  <a:pt x="2907" y="627"/>
                  <a:pt x="2907" y="526"/>
                </a:cubicBezTo>
                <a:cubicBezTo>
                  <a:pt x="2907" y="383"/>
                  <a:pt x="2907" y="383"/>
                  <a:pt x="2907" y="383"/>
                </a:cubicBezTo>
                <a:moveTo>
                  <a:pt x="2791" y="526"/>
                </a:moveTo>
                <a:cubicBezTo>
                  <a:pt x="2791" y="564"/>
                  <a:pt x="2772" y="590"/>
                  <a:pt x="2727" y="590"/>
                </a:cubicBezTo>
                <a:cubicBezTo>
                  <a:pt x="2600" y="590"/>
                  <a:pt x="2600" y="590"/>
                  <a:pt x="2600" y="590"/>
                </a:cubicBezTo>
                <a:cubicBezTo>
                  <a:pt x="2555" y="590"/>
                  <a:pt x="2536" y="564"/>
                  <a:pt x="2536" y="526"/>
                </a:cubicBezTo>
                <a:cubicBezTo>
                  <a:pt x="2536" y="383"/>
                  <a:pt x="2536" y="383"/>
                  <a:pt x="2536" y="383"/>
                </a:cubicBezTo>
                <a:cubicBezTo>
                  <a:pt x="2536" y="345"/>
                  <a:pt x="2555" y="320"/>
                  <a:pt x="2600" y="320"/>
                </a:cubicBezTo>
                <a:cubicBezTo>
                  <a:pt x="2727" y="320"/>
                  <a:pt x="2727" y="320"/>
                  <a:pt x="2727" y="320"/>
                </a:cubicBezTo>
                <a:cubicBezTo>
                  <a:pt x="2772" y="320"/>
                  <a:pt x="2791" y="345"/>
                  <a:pt x="2791" y="383"/>
                </a:cubicBezTo>
                <a:lnTo>
                  <a:pt x="2791" y="526"/>
                </a:lnTo>
                <a:close/>
                <a:moveTo>
                  <a:pt x="243" y="590"/>
                </a:moveTo>
                <a:cubicBezTo>
                  <a:pt x="284" y="590"/>
                  <a:pt x="304" y="618"/>
                  <a:pt x="304" y="648"/>
                </a:cubicBezTo>
                <a:cubicBezTo>
                  <a:pt x="304" y="677"/>
                  <a:pt x="284" y="706"/>
                  <a:pt x="243" y="706"/>
                </a:cubicBezTo>
                <a:cubicBezTo>
                  <a:pt x="180" y="706"/>
                  <a:pt x="180" y="706"/>
                  <a:pt x="180" y="706"/>
                </a:cubicBezTo>
                <a:cubicBezTo>
                  <a:pt x="70" y="706"/>
                  <a:pt x="0" y="627"/>
                  <a:pt x="0" y="52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0"/>
                  <a:pt x="28" y="0"/>
                  <a:pt x="58" y="0"/>
                </a:cubicBezTo>
                <a:cubicBezTo>
                  <a:pt x="87" y="0"/>
                  <a:pt x="116" y="20"/>
                  <a:pt x="116" y="60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243" y="204"/>
                  <a:pt x="243" y="204"/>
                  <a:pt x="243" y="204"/>
                </a:cubicBezTo>
                <a:cubicBezTo>
                  <a:pt x="284" y="204"/>
                  <a:pt x="304" y="232"/>
                  <a:pt x="304" y="262"/>
                </a:cubicBezTo>
                <a:cubicBezTo>
                  <a:pt x="304" y="291"/>
                  <a:pt x="284" y="320"/>
                  <a:pt x="243" y="320"/>
                </a:cubicBezTo>
                <a:cubicBezTo>
                  <a:pt x="116" y="320"/>
                  <a:pt x="116" y="320"/>
                  <a:pt x="116" y="320"/>
                </a:cubicBezTo>
                <a:cubicBezTo>
                  <a:pt x="116" y="526"/>
                  <a:pt x="116" y="526"/>
                  <a:pt x="116" y="526"/>
                </a:cubicBezTo>
                <a:cubicBezTo>
                  <a:pt x="116" y="564"/>
                  <a:pt x="135" y="590"/>
                  <a:pt x="180" y="590"/>
                </a:cubicBezTo>
                <a:cubicBezTo>
                  <a:pt x="243" y="590"/>
                  <a:pt x="243" y="590"/>
                  <a:pt x="243" y="590"/>
                </a:cubicBezTo>
                <a:moveTo>
                  <a:pt x="1072" y="649"/>
                </a:moveTo>
                <a:cubicBezTo>
                  <a:pt x="1072" y="689"/>
                  <a:pt x="1043" y="709"/>
                  <a:pt x="1014" y="709"/>
                </a:cubicBezTo>
                <a:cubicBezTo>
                  <a:pt x="984" y="709"/>
                  <a:pt x="956" y="689"/>
                  <a:pt x="956" y="649"/>
                </a:cubicBezTo>
                <a:cubicBezTo>
                  <a:pt x="956" y="383"/>
                  <a:pt x="956" y="383"/>
                  <a:pt x="956" y="383"/>
                </a:cubicBezTo>
                <a:cubicBezTo>
                  <a:pt x="956" y="283"/>
                  <a:pt x="1026" y="204"/>
                  <a:pt x="1136" y="204"/>
                </a:cubicBezTo>
                <a:cubicBezTo>
                  <a:pt x="1226" y="204"/>
                  <a:pt x="1226" y="204"/>
                  <a:pt x="1226" y="204"/>
                </a:cubicBezTo>
                <a:cubicBezTo>
                  <a:pt x="1266" y="204"/>
                  <a:pt x="1286" y="232"/>
                  <a:pt x="1286" y="262"/>
                </a:cubicBezTo>
                <a:cubicBezTo>
                  <a:pt x="1286" y="291"/>
                  <a:pt x="1266" y="320"/>
                  <a:pt x="1226" y="320"/>
                </a:cubicBezTo>
                <a:cubicBezTo>
                  <a:pt x="1136" y="320"/>
                  <a:pt x="1136" y="320"/>
                  <a:pt x="1136" y="320"/>
                </a:cubicBezTo>
                <a:cubicBezTo>
                  <a:pt x="1090" y="320"/>
                  <a:pt x="1072" y="345"/>
                  <a:pt x="1072" y="383"/>
                </a:cubicBezTo>
                <a:cubicBezTo>
                  <a:pt x="1072" y="649"/>
                  <a:pt x="1072" y="649"/>
                  <a:pt x="1072" y="649"/>
                </a:cubicBezTo>
                <a:moveTo>
                  <a:pt x="690" y="204"/>
                </a:moveTo>
                <a:cubicBezTo>
                  <a:pt x="562" y="204"/>
                  <a:pt x="562" y="204"/>
                  <a:pt x="562" y="204"/>
                </a:cubicBezTo>
                <a:cubicBezTo>
                  <a:pt x="453" y="204"/>
                  <a:pt x="382" y="283"/>
                  <a:pt x="382" y="383"/>
                </a:cubicBezTo>
                <a:cubicBezTo>
                  <a:pt x="382" y="526"/>
                  <a:pt x="382" y="526"/>
                  <a:pt x="382" y="526"/>
                </a:cubicBezTo>
                <a:cubicBezTo>
                  <a:pt x="382" y="627"/>
                  <a:pt x="453" y="706"/>
                  <a:pt x="562" y="706"/>
                </a:cubicBezTo>
                <a:cubicBezTo>
                  <a:pt x="735" y="706"/>
                  <a:pt x="735" y="706"/>
                  <a:pt x="735" y="706"/>
                </a:cubicBezTo>
                <a:cubicBezTo>
                  <a:pt x="775" y="706"/>
                  <a:pt x="795" y="677"/>
                  <a:pt x="795" y="648"/>
                </a:cubicBezTo>
                <a:cubicBezTo>
                  <a:pt x="795" y="618"/>
                  <a:pt x="775" y="590"/>
                  <a:pt x="735" y="590"/>
                </a:cubicBezTo>
                <a:cubicBezTo>
                  <a:pt x="562" y="590"/>
                  <a:pt x="562" y="590"/>
                  <a:pt x="562" y="590"/>
                </a:cubicBezTo>
                <a:cubicBezTo>
                  <a:pt x="517" y="590"/>
                  <a:pt x="498" y="564"/>
                  <a:pt x="498" y="526"/>
                </a:cubicBezTo>
                <a:cubicBezTo>
                  <a:pt x="498" y="510"/>
                  <a:pt x="498" y="510"/>
                  <a:pt x="498" y="510"/>
                </a:cubicBezTo>
                <a:cubicBezTo>
                  <a:pt x="788" y="510"/>
                  <a:pt x="788" y="510"/>
                  <a:pt x="788" y="510"/>
                </a:cubicBezTo>
                <a:cubicBezTo>
                  <a:pt x="842" y="510"/>
                  <a:pt x="870" y="471"/>
                  <a:pt x="870" y="431"/>
                </a:cubicBezTo>
                <a:cubicBezTo>
                  <a:pt x="870" y="383"/>
                  <a:pt x="870" y="383"/>
                  <a:pt x="870" y="383"/>
                </a:cubicBezTo>
                <a:cubicBezTo>
                  <a:pt x="870" y="283"/>
                  <a:pt x="799" y="204"/>
                  <a:pt x="690" y="204"/>
                </a:cubicBezTo>
                <a:moveTo>
                  <a:pt x="498" y="383"/>
                </a:moveTo>
                <a:cubicBezTo>
                  <a:pt x="498" y="345"/>
                  <a:pt x="517" y="320"/>
                  <a:pt x="562" y="320"/>
                </a:cubicBezTo>
                <a:cubicBezTo>
                  <a:pt x="690" y="320"/>
                  <a:pt x="690" y="320"/>
                  <a:pt x="690" y="320"/>
                </a:cubicBezTo>
                <a:cubicBezTo>
                  <a:pt x="735" y="320"/>
                  <a:pt x="754" y="345"/>
                  <a:pt x="754" y="383"/>
                </a:cubicBezTo>
                <a:cubicBezTo>
                  <a:pt x="754" y="409"/>
                  <a:pt x="754" y="409"/>
                  <a:pt x="754" y="409"/>
                </a:cubicBezTo>
                <a:cubicBezTo>
                  <a:pt x="498" y="409"/>
                  <a:pt x="498" y="409"/>
                  <a:pt x="498" y="409"/>
                </a:cubicBezTo>
                <a:lnTo>
                  <a:pt x="498" y="383"/>
                </a:lnTo>
                <a:close/>
                <a:moveTo>
                  <a:pt x="3138" y="77"/>
                </a:moveTo>
                <a:cubicBezTo>
                  <a:pt x="3138" y="117"/>
                  <a:pt x="3109" y="137"/>
                  <a:pt x="3080" y="137"/>
                </a:cubicBezTo>
                <a:cubicBezTo>
                  <a:pt x="3050" y="137"/>
                  <a:pt x="3022" y="117"/>
                  <a:pt x="3022" y="77"/>
                </a:cubicBezTo>
                <a:cubicBezTo>
                  <a:pt x="3022" y="60"/>
                  <a:pt x="3022" y="60"/>
                  <a:pt x="3022" y="60"/>
                </a:cubicBezTo>
                <a:cubicBezTo>
                  <a:pt x="3022" y="20"/>
                  <a:pt x="3050" y="0"/>
                  <a:pt x="3080" y="0"/>
                </a:cubicBezTo>
                <a:cubicBezTo>
                  <a:pt x="3109" y="0"/>
                  <a:pt x="3138" y="20"/>
                  <a:pt x="3138" y="60"/>
                </a:cubicBezTo>
                <a:cubicBezTo>
                  <a:pt x="3138" y="77"/>
                  <a:pt x="3138" y="77"/>
                  <a:pt x="3138" y="77"/>
                </a:cubicBezTo>
                <a:moveTo>
                  <a:pt x="3138" y="649"/>
                </a:moveTo>
                <a:cubicBezTo>
                  <a:pt x="3138" y="689"/>
                  <a:pt x="3109" y="709"/>
                  <a:pt x="3080" y="709"/>
                </a:cubicBezTo>
                <a:cubicBezTo>
                  <a:pt x="3050" y="709"/>
                  <a:pt x="3022" y="689"/>
                  <a:pt x="3022" y="649"/>
                </a:cubicBezTo>
                <a:cubicBezTo>
                  <a:pt x="3022" y="261"/>
                  <a:pt x="3022" y="261"/>
                  <a:pt x="3022" y="261"/>
                </a:cubicBezTo>
                <a:cubicBezTo>
                  <a:pt x="3022" y="221"/>
                  <a:pt x="3050" y="200"/>
                  <a:pt x="3080" y="200"/>
                </a:cubicBezTo>
                <a:cubicBezTo>
                  <a:pt x="3109" y="200"/>
                  <a:pt x="3138" y="221"/>
                  <a:pt x="3138" y="261"/>
                </a:cubicBezTo>
                <a:cubicBezTo>
                  <a:pt x="3138" y="649"/>
                  <a:pt x="3138" y="649"/>
                  <a:pt x="3138" y="649"/>
                </a:cubicBezTo>
                <a:moveTo>
                  <a:pt x="1708" y="749"/>
                </a:moveTo>
                <a:cubicBezTo>
                  <a:pt x="1677" y="722"/>
                  <a:pt x="1636" y="706"/>
                  <a:pt x="1586" y="706"/>
                </a:cubicBezTo>
                <a:cubicBezTo>
                  <a:pt x="1586" y="706"/>
                  <a:pt x="1562" y="706"/>
                  <a:pt x="1486" y="706"/>
                </a:cubicBezTo>
                <a:cubicBezTo>
                  <a:pt x="1449" y="706"/>
                  <a:pt x="1425" y="685"/>
                  <a:pt x="1425" y="665"/>
                </a:cubicBezTo>
                <a:cubicBezTo>
                  <a:pt x="1425" y="644"/>
                  <a:pt x="1448" y="624"/>
                  <a:pt x="1485" y="624"/>
                </a:cubicBezTo>
                <a:cubicBezTo>
                  <a:pt x="1557" y="624"/>
                  <a:pt x="1557" y="624"/>
                  <a:pt x="1557" y="624"/>
                </a:cubicBezTo>
                <a:cubicBezTo>
                  <a:pt x="1667" y="624"/>
                  <a:pt x="1737" y="546"/>
                  <a:pt x="1737" y="445"/>
                </a:cubicBezTo>
                <a:cubicBezTo>
                  <a:pt x="1737" y="383"/>
                  <a:pt x="1737" y="383"/>
                  <a:pt x="1737" y="383"/>
                </a:cubicBezTo>
                <a:cubicBezTo>
                  <a:pt x="1737" y="289"/>
                  <a:pt x="1768" y="173"/>
                  <a:pt x="1768" y="173"/>
                </a:cubicBezTo>
                <a:cubicBezTo>
                  <a:pt x="1768" y="173"/>
                  <a:pt x="1643" y="204"/>
                  <a:pt x="1557" y="204"/>
                </a:cubicBezTo>
                <a:cubicBezTo>
                  <a:pt x="1486" y="204"/>
                  <a:pt x="1486" y="204"/>
                  <a:pt x="1486" y="204"/>
                </a:cubicBezTo>
                <a:cubicBezTo>
                  <a:pt x="1376" y="204"/>
                  <a:pt x="1306" y="283"/>
                  <a:pt x="1306" y="383"/>
                </a:cubicBezTo>
                <a:cubicBezTo>
                  <a:pt x="1306" y="445"/>
                  <a:pt x="1306" y="445"/>
                  <a:pt x="1306" y="445"/>
                </a:cubicBezTo>
                <a:cubicBezTo>
                  <a:pt x="1306" y="473"/>
                  <a:pt x="1311" y="499"/>
                  <a:pt x="1321" y="522"/>
                </a:cubicBezTo>
                <a:cubicBezTo>
                  <a:pt x="1325" y="514"/>
                  <a:pt x="1362" y="468"/>
                  <a:pt x="1422" y="445"/>
                </a:cubicBezTo>
                <a:cubicBezTo>
                  <a:pt x="1422" y="384"/>
                  <a:pt x="1422" y="384"/>
                  <a:pt x="1422" y="384"/>
                </a:cubicBezTo>
                <a:cubicBezTo>
                  <a:pt x="1422" y="345"/>
                  <a:pt x="1440" y="320"/>
                  <a:pt x="1486" y="320"/>
                </a:cubicBezTo>
                <a:cubicBezTo>
                  <a:pt x="1513" y="320"/>
                  <a:pt x="1513" y="320"/>
                  <a:pt x="1513" y="320"/>
                </a:cubicBezTo>
                <a:cubicBezTo>
                  <a:pt x="1538" y="320"/>
                  <a:pt x="1586" y="320"/>
                  <a:pt x="1618" y="308"/>
                </a:cubicBezTo>
                <a:cubicBezTo>
                  <a:pt x="1641" y="299"/>
                  <a:pt x="1641" y="299"/>
                  <a:pt x="1641" y="299"/>
                </a:cubicBezTo>
                <a:cubicBezTo>
                  <a:pt x="1633" y="322"/>
                  <a:pt x="1633" y="322"/>
                  <a:pt x="1633" y="322"/>
                </a:cubicBezTo>
                <a:cubicBezTo>
                  <a:pt x="1622" y="355"/>
                  <a:pt x="1621" y="393"/>
                  <a:pt x="1621" y="418"/>
                </a:cubicBezTo>
                <a:cubicBezTo>
                  <a:pt x="1621" y="445"/>
                  <a:pt x="1621" y="445"/>
                  <a:pt x="1621" y="445"/>
                </a:cubicBezTo>
                <a:cubicBezTo>
                  <a:pt x="1621" y="483"/>
                  <a:pt x="1602" y="509"/>
                  <a:pt x="1557" y="509"/>
                </a:cubicBezTo>
                <a:cubicBezTo>
                  <a:pt x="1502" y="509"/>
                  <a:pt x="1502" y="509"/>
                  <a:pt x="1502" y="509"/>
                </a:cubicBezTo>
                <a:cubicBezTo>
                  <a:pt x="1423" y="509"/>
                  <a:pt x="1375" y="538"/>
                  <a:pt x="1347" y="565"/>
                </a:cubicBezTo>
                <a:cubicBezTo>
                  <a:pt x="1330" y="583"/>
                  <a:pt x="1307" y="629"/>
                  <a:pt x="1307" y="666"/>
                </a:cubicBezTo>
                <a:cubicBezTo>
                  <a:pt x="1307" y="704"/>
                  <a:pt x="1318" y="732"/>
                  <a:pt x="1333" y="754"/>
                </a:cubicBezTo>
                <a:cubicBezTo>
                  <a:pt x="1296" y="791"/>
                  <a:pt x="1279" y="840"/>
                  <a:pt x="1279" y="887"/>
                </a:cubicBezTo>
                <a:cubicBezTo>
                  <a:pt x="1279" y="988"/>
                  <a:pt x="1349" y="1067"/>
                  <a:pt x="1459" y="1067"/>
                </a:cubicBezTo>
                <a:cubicBezTo>
                  <a:pt x="1586" y="1067"/>
                  <a:pt x="1586" y="1067"/>
                  <a:pt x="1586" y="1067"/>
                </a:cubicBezTo>
                <a:cubicBezTo>
                  <a:pt x="1696" y="1067"/>
                  <a:pt x="1766" y="988"/>
                  <a:pt x="1766" y="887"/>
                </a:cubicBezTo>
                <a:cubicBezTo>
                  <a:pt x="1766" y="831"/>
                  <a:pt x="1745" y="782"/>
                  <a:pt x="1708" y="749"/>
                </a:cubicBezTo>
                <a:moveTo>
                  <a:pt x="1586" y="951"/>
                </a:moveTo>
                <a:cubicBezTo>
                  <a:pt x="1459" y="951"/>
                  <a:pt x="1459" y="951"/>
                  <a:pt x="1459" y="951"/>
                </a:cubicBezTo>
                <a:cubicBezTo>
                  <a:pt x="1414" y="951"/>
                  <a:pt x="1395" y="924"/>
                  <a:pt x="1395" y="886"/>
                </a:cubicBezTo>
                <a:cubicBezTo>
                  <a:pt x="1395" y="847"/>
                  <a:pt x="1414" y="822"/>
                  <a:pt x="1459" y="822"/>
                </a:cubicBezTo>
                <a:cubicBezTo>
                  <a:pt x="1586" y="822"/>
                  <a:pt x="1586" y="822"/>
                  <a:pt x="1586" y="822"/>
                </a:cubicBezTo>
                <a:cubicBezTo>
                  <a:pt x="1631" y="822"/>
                  <a:pt x="1650" y="847"/>
                  <a:pt x="1650" y="886"/>
                </a:cubicBezTo>
                <a:cubicBezTo>
                  <a:pt x="1650" y="924"/>
                  <a:pt x="1631" y="951"/>
                  <a:pt x="1586" y="951"/>
                </a:cubicBezTo>
              </a:path>
            </a:pathLst>
          </a:custGeom>
          <a:solidFill>
            <a:srgbClr val="CF2F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1" name="Freeform 6"/>
          <p:cNvSpPr>
            <a:spLocks noSelect="1"/>
          </p:cNvSpPr>
          <p:nvPr userDrawn="1"/>
        </p:nvSpPr>
        <p:spPr bwMode="auto">
          <a:xfrm>
            <a:off x="8334375" y="241300"/>
            <a:ext cx="452438" cy="504825"/>
          </a:xfrm>
          <a:custGeom>
            <a:avLst/>
            <a:gdLst>
              <a:gd name="T0" fmla="*/ 1078 w 2026"/>
              <a:gd name="T1" fmla="*/ 138 h 2260"/>
              <a:gd name="T2" fmla="*/ 809 w 2026"/>
              <a:gd name="T3" fmla="*/ 138 h 2260"/>
              <a:gd name="T4" fmla="*/ 0 w 2026"/>
              <a:gd name="T5" fmla="*/ 947 h 2260"/>
              <a:gd name="T6" fmla="*/ 0 w 2026"/>
              <a:gd name="T7" fmla="*/ 1224 h 2260"/>
              <a:gd name="T8" fmla="*/ 105 w 2026"/>
              <a:gd name="T9" fmla="*/ 1645 h 2260"/>
              <a:gd name="T10" fmla="*/ 427 w 2026"/>
              <a:gd name="T11" fmla="*/ 1455 h 2260"/>
              <a:gd name="T12" fmla="*/ 394 w 2026"/>
              <a:gd name="T13" fmla="*/ 1269 h 2260"/>
              <a:gd name="T14" fmla="*/ 394 w 2026"/>
              <a:gd name="T15" fmla="*/ 914 h 2260"/>
              <a:gd name="T16" fmla="*/ 763 w 2026"/>
              <a:gd name="T17" fmla="*/ 546 h 2260"/>
              <a:gd name="T18" fmla="*/ 924 w 2026"/>
              <a:gd name="T19" fmla="*/ 545 h 2260"/>
              <a:gd name="T20" fmla="*/ 1476 w 2026"/>
              <a:gd name="T21" fmla="*/ 478 h 2260"/>
              <a:gd name="T22" fmla="*/ 1607 w 2026"/>
              <a:gd name="T23" fmla="*/ 427 h 2260"/>
              <a:gd name="T24" fmla="*/ 1562 w 2026"/>
              <a:gd name="T25" fmla="*/ 559 h 2260"/>
              <a:gd name="T26" fmla="*/ 1496 w 2026"/>
              <a:gd name="T27" fmla="*/ 1113 h 2260"/>
              <a:gd name="T28" fmla="*/ 1496 w 2026"/>
              <a:gd name="T29" fmla="*/ 1269 h 2260"/>
              <a:gd name="T30" fmla="*/ 1126 w 2026"/>
              <a:gd name="T31" fmla="*/ 1638 h 2260"/>
              <a:gd name="T32" fmla="*/ 863 w 2026"/>
              <a:gd name="T33" fmla="*/ 1638 h 2260"/>
              <a:gd name="T34" fmla="*/ 321 w 2026"/>
              <a:gd name="T35" fmla="*/ 1727 h 2260"/>
              <a:gd name="T36" fmla="*/ 14 w 2026"/>
              <a:gd name="T37" fmla="*/ 2260 h 2260"/>
              <a:gd name="T38" fmla="*/ 785 w 2026"/>
              <a:gd name="T39" fmla="*/ 2027 h 2260"/>
              <a:gd name="T40" fmla="*/ 1098 w 2026"/>
              <a:gd name="T41" fmla="*/ 2028 h 2260"/>
              <a:gd name="T42" fmla="*/ 1887 w 2026"/>
              <a:gd name="T43" fmla="*/ 1224 h 2260"/>
              <a:gd name="T44" fmla="*/ 1887 w 2026"/>
              <a:gd name="T45" fmla="*/ 947 h 2260"/>
              <a:gd name="T46" fmla="*/ 2026 w 2026"/>
              <a:gd name="T47" fmla="*/ 0 h 2260"/>
              <a:gd name="T48" fmla="*/ 1078 w 2026"/>
              <a:gd name="T49" fmla="*/ 138 h 2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26" h="2260">
                <a:moveTo>
                  <a:pt x="1078" y="138"/>
                </a:moveTo>
                <a:cubicBezTo>
                  <a:pt x="809" y="138"/>
                  <a:pt x="809" y="138"/>
                  <a:pt x="809" y="138"/>
                </a:cubicBezTo>
                <a:cubicBezTo>
                  <a:pt x="317" y="138"/>
                  <a:pt x="0" y="493"/>
                  <a:pt x="0" y="947"/>
                </a:cubicBezTo>
                <a:cubicBezTo>
                  <a:pt x="0" y="1224"/>
                  <a:pt x="0" y="1224"/>
                  <a:pt x="0" y="1224"/>
                </a:cubicBezTo>
                <a:cubicBezTo>
                  <a:pt x="0" y="1382"/>
                  <a:pt x="34" y="1521"/>
                  <a:pt x="105" y="1645"/>
                </a:cubicBezTo>
                <a:cubicBezTo>
                  <a:pt x="182" y="1570"/>
                  <a:pt x="288" y="1503"/>
                  <a:pt x="427" y="1455"/>
                </a:cubicBezTo>
                <a:cubicBezTo>
                  <a:pt x="404" y="1402"/>
                  <a:pt x="394" y="1339"/>
                  <a:pt x="394" y="1269"/>
                </a:cubicBezTo>
                <a:cubicBezTo>
                  <a:pt x="394" y="914"/>
                  <a:pt x="394" y="914"/>
                  <a:pt x="394" y="914"/>
                </a:cubicBezTo>
                <a:cubicBezTo>
                  <a:pt x="394" y="693"/>
                  <a:pt x="502" y="546"/>
                  <a:pt x="763" y="546"/>
                </a:cubicBezTo>
                <a:cubicBezTo>
                  <a:pt x="924" y="545"/>
                  <a:pt x="924" y="545"/>
                  <a:pt x="924" y="545"/>
                </a:cubicBezTo>
                <a:cubicBezTo>
                  <a:pt x="1064" y="545"/>
                  <a:pt x="1294" y="550"/>
                  <a:pt x="1476" y="478"/>
                </a:cubicBezTo>
                <a:cubicBezTo>
                  <a:pt x="1607" y="427"/>
                  <a:pt x="1607" y="427"/>
                  <a:pt x="1607" y="427"/>
                </a:cubicBezTo>
                <a:cubicBezTo>
                  <a:pt x="1562" y="559"/>
                  <a:pt x="1562" y="559"/>
                  <a:pt x="1562" y="559"/>
                </a:cubicBezTo>
                <a:cubicBezTo>
                  <a:pt x="1498" y="748"/>
                  <a:pt x="1496" y="968"/>
                  <a:pt x="1496" y="1113"/>
                </a:cubicBezTo>
                <a:cubicBezTo>
                  <a:pt x="1496" y="1269"/>
                  <a:pt x="1496" y="1269"/>
                  <a:pt x="1496" y="1269"/>
                </a:cubicBezTo>
                <a:cubicBezTo>
                  <a:pt x="1496" y="1491"/>
                  <a:pt x="1387" y="1638"/>
                  <a:pt x="1126" y="1638"/>
                </a:cubicBezTo>
                <a:cubicBezTo>
                  <a:pt x="863" y="1638"/>
                  <a:pt x="863" y="1638"/>
                  <a:pt x="863" y="1638"/>
                </a:cubicBezTo>
                <a:cubicBezTo>
                  <a:pt x="723" y="1640"/>
                  <a:pt x="502" y="1652"/>
                  <a:pt x="321" y="1727"/>
                </a:cubicBezTo>
                <a:cubicBezTo>
                  <a:pt x="4" y="1857"/>
                  <a:pt x="5" y="2145"/>
                  <a:pt x="14" y="2260"/>
                </a:cubicBezTo>
                <a:cubicBezTo>
                  <a:pt x="30" y="2206"/>
                  <a:pt x="132" y="2027"/>
                  <a:pt x="785" y="2027"/>
                </a:cubicBezTo>
                <a:cubicBezTo>
                  <a:pt x="964" y="2027"/>
                  <a:pt x="1056" y="2027"/>
                  <a:pt x="1098" y="2028"/>
                </a:cubicBezTo>
                <a:cubicBezTo>
                  <a:pt x="1579" y="2018"/>
                  <a:pt x="1887" y="1671"/>
                  <a:pt x="1887" y="1224"/>
                </a:cubicBezTo>
                <a:cubicBezTo>
                  <a:pt x="1887" y="947"/>
                  <a:pt x="1887" y="947"/>
                  <a:pt x="1887" y="947"/>
                </a:cubicBezTo>
                <a:cubicBezTo>
                  <a:pt x="1887" y="394"/>
                  <a:pt x="2026" y="0"/>
                  <a:pt x="2026" y="0"/>
                </a:cubicBezTo>
                <a:cubicBezTo>
                  <a:pt x="2026" y="0"/>
                  <a:pt x="1531" y="138"/>
                  <a:pt x="1078" y="138"/>
                </a:cubicBezTo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5" r:id="rId3"/>
    <p:sldLayoutId id="2147483711" r:id="rId4"/>
    <p:sldLayoutId id="2147483726" r:id="rId5"/>
    <p:sldLayoutId id="2147483727" r:id="rId6"/>
    <p:sldLayoutId id="2147483728" r:id="rId7"/>
    <p:sldLayoutId id="2147483729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spcBef>
          <a:spcPts val="600"/>
        </a:spcBef>
        <a:buClr>
          <a:schemeClr val="accent2"/>
        </a:buClr>
        <a:buFont typeface="Georgia" panose="02040502050405020303" pitchFamily="18" charset="0"/>
        <a:buChar char="•"/>
        <a:tabLst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4400" rtl="0" eaLnBrk="1" latinLnBrk="0" hangingPunct="1">
        <a:spcBef>
          <a:spcPts val="600"/>
        </a:spcBef>
        <a:buClr>
          <a:schemeClr val="accent2"/>
        </a:buClr>
        <a:buFont typeface="Georgia" panose="02040502050405020303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70000" indent="0" algn="l" defTabSz="914400" rtl="0" eaLnBrk="1" latinLnBrk="0" hangingPunct="1">
        <a:spcBef>
          <a:spcPts val="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540000" indent="0" algn="l" defTabSz="914400" rtl="0" eaLnBrk="1" latinLnBrk="0" hangingPunct="1">
        <a:spcBef>
          <a:spcPts val="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810000" indent="0" algn="l" defTabSz="914400" rtl="0" eaLnBrk="1" latinLnBrk="0" hangingPunct="1"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Rot="1" noMove="1" noResize="1" noEditPoints="1" noChangeShapeType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/>
            </a:r>
            <a:br>
              <a:rPr lang="nl-NL" sz="4800" dirty="0"/>
            </a:br>
            <a:r>
              <a:rPr lang="nl-NL" sz="4800" dirty="0"/>
              <a:t> </a:t>
            </a:r>
            <a:r>
              <a:rPr lang="nl-NL" sz="4800" b="1" dirty="0"/>
              <a:t>Glaucoom en </a:t>
            </a:r>
            <a:r>
              <a:rPr lang="nl-NL" sz="4800" b="1" dirty="0" smtClean="0"/>
              <a:t>medicatie</a:t>
            </a:r>
            <a:endParaRPr lang="nl-NL" sz="4800" dirty="0"/>
          </a:p>
        </p:txBody>
      </p:sp>
      <p:sp>
        <p:nvSpPr>
          <p:cNvPr id="3" name="Ondertitel 2"/>
          <p:cNvSpPr>
            <a:spLocks noGrp="1" noRot="1" noMove="1" noResize="1" noEditPoints="1" noChangeShapeType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Emiel Schepers, apotheker</a:t>
            </a:r>
          </a:p>
        </p:txBody>
      </p:sp>
      <p:sp>
        <p:nvSpPr>
          <p:cNvPr id="4" name="Date Placeholder 3"/>
          <p:cNvSpPr>
            <a:spLocks noGrp="1" noRot="1" noMove="1" noResize="1" noEditPoint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21A87C56-F099-4A18-AC93-66BBEC300395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6" name="Slide Number Placeholder 5"/>
          <p:cNvSpPr>
            <a:spLocks noGrp="1" noRot="1" noMove="1" noResize="1" noEditPoint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</a:t>
            </a:fld>
            <a:endParaRPr lang="nl-NL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medicatie bij glaucoom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E9C7-31AB-41DE-B79D-ACD072F1862A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10</a:t>
            </a:fld>
            <a:endParaRPr lang="nl-NL" noProof="1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549275" y="1760538"/>
            <a:ext cx="8167688" cy="4652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7AB800"/>
              </a:buClr>
            </a:pPr>
            <a:r>
              <a:rPr lang="nl-NL" sz="2000" dirty="0" smtClean="0"/>
              <a:t>Hoe vaak toedienen?</a:t>
            </a:r>
          </a:p>
          <a:p>
            <a:pPr lvl="1" eaLnBrk="1" hangingPunct="1">
              <a:lnSpc>
                <a:spcPct val="80000"/>
              </a:lnSpc>
              <a:buClr>
                <a:srgbClr val="7AB800"/>
              </a:buClr>
            </a:pPr>
            <a:r>
              <a:rPr lang="nl-NL" sz="1800" dirty="0" smtClean="0"/>
              <a:t>1 x daags voor de </a:t>
            </a:r>
            <a:r>
              <a:rPr lang="nl-NL" sz="1800" dirty="0" smtClean="0"/>
              <a:t>nacht (frequenter toedienen vermindert het effect)</a:t>
            </a:r>
            <a:endParaRPr lang="nl-NL" sz="1800" dirty="0" smtClean="0"/>
          </a:p>
          <a:p>
            <a:pPr eaLnBrk="1" hangingPunct="1">
              <a:lnSpc>
                <a:spcPct val="80000"/>
              </a:lnSpc>
              <a:buClr>
                <a:srgbClr val="7AB800"/>
              </a:buClr>
            </a:pPr>
            <a:r>
              <a:rPr lang="nl-NL" sz="2000" dirty="0" smtClean="0"/>
              <a:t>Werking</a:t>
            </a:r>
            <a:r>
              <a:rPr lang="nl-NL" sz="2200" dirty="0" smtClean="0"/>
              <a:t>:</a:t>
            </a:r>
          </a:p>
          <a:p>
            <a:pPr lvl="1" eaLnBrk="1" hangingPunct="1">
              <a:lnSpc>
                <a:spcPct val="80000"/>
              </a:lnSpc>
              <a:buClr>
                <a:srgbClr val="7AB800"/>
              </a:buClr>
            </a:pPr>
            <a:r>
              <a:rPr lang="nl-NL" sz="1800" dirty="0" smtClean="0"/>
              <a:t>Afname oogdruk met 30</a:t>
            </a:r>
            <a:r>
              <a:rPr lang="nl-NL" sz="1800" dirty="0" smtClean="0"/>
              <a:t>%!</a:t>
            </a:r>
            <a:endParaRPr lang="nl-NL" sz="1800" dirty="0" smtClean="0"/>
          </a:p>
          <a:p>
            <a:pPr eaLnBrk="1" hangingPunct="1">
              <a:lnSpc>
                <a:spcPct val="80000"/>
              </a:lnSpc>
              <a:buClr>
                <a:srgbClr val="7AB800"/>
              </a:buClr>
            </a:pPr>
            <a:r>
              <a:rPr lang="nl-NL" sz="2000" dirty="0" smtClean="0"/>
              <a:t>Bijwerkingen</a:t>
            </a:r>
            <a:r>
              <a:rPr lang="nl-NL" sz="2200" dirty="0" smtClean="0"/>
              <a:t>:</a:t>
            </a:r>
          </a:p>
          <a:p>
            <a:pPr lvl="1" eaLnBrk="1" hangingPunct="1">
              <a:lnSpc>
                <a:spcPct val="80000"/>
              </a:lnSpc>
              <a:buClr>
                <a:srgbClr val="7AB800"/>
              </a:buClr>
            </a:pPr>
            <a:r>
              <a:rPr lang="nl-NL" sz="1800" dirty="0" smtClean="0"/>
              <a:t>Lokaal</a:t>
            </a:r>
          </a:p>
          <a:p>
            <a:pPr lvl="2" eaLnBrk="1" hangingPunct="1">
              <a:lnSpc>
                <a:spcPct val="80000"/>
              </a:lnSpc>
              <a:buClr>
                <a:srgbClr val="7AB800"/>
              </a:buClr>
            </a:pPr>
            <a:r>
              <a:rPr lang="nl-NL" sz="1600" dirty="0" smtClean="0"/>
              <a:t>Toename </a:t>
            </a:r>
            <a:r>
              <a:rPr lang="nl-NL" sz="1600" dirty="0" smtClean="0"/>
              <a:t>(ophoping) pigmentatie iris</a:t>
            </a:r>
          </a:p>
          <a:p>
            <a:pPr lvl="2" eaLnBrk="1" hangingPunct="1">
              <a:lnSpc>
                <a:spcPct val="80000"/>
              </a:lnSpc>
              <a:buClr>
                <a:srgbClr val="7AB800"/>
              </a:buClr>
            </a:pPr>
            <a:r>
              <a:rPr lang="nl-NL" sz="1600" dirty="0" smtClean="0"/>
              <a:t>Groei </a:t>
            </a:r>
            <a:r>
              <a:rPr lang="nl-NL" sz="1600" dirty="0" smtClean="0"/>
              <a:t>van wimpers</a:t>
            </a:r>
          </a:p>
          <a:p>
            <a:pPr lvl="2" eaLnBrk="1" hangingPunct="1">
              <a:lnSpc>
                <a:spcPct val="80000"/>
              </a:lnSpc>
              <a:buClr>
                <a:srgbClr val="7AB800"/>
              </a:buClr>
            </a:pPr>
            <a:r>
              <a:rPr lang="nl-NL" sz="1600" dirty="0" smtClean="0"/>
              <a:t>Irritatie en allergie</a:t>
            </a:r>
          </a:p>
          <a:p>
            <a:pPr lvl="2" eaLnBrk="1" hangingPunct="1">
              <a:lnSpc>
                <a:spcPct val="80000"/>
              </a:lnSpc>
              <a:buClr>
                <a:srgbClr val="7AB800"/>
              </a:buClr>
            </a:pPr>
            <a:r>
              <a:rPr lang="nl-NL" sz="1600" dirty="0" smtClean="0"/>
              <a:t>Hyperemie</a:t>
            </a:r>
          </a:p>
          <a:p>
            <a:pPr lvl="1" eaLnBrk="1" hangingPunct="1">
              <a:lnSpc>
                <a:spcPct val="80000"/>
              </a:lnSpc>
              <a:buClr>
                <a:srgbClr val="7AB800"/>
              </a:buClr>
            </a:pPr>
            <a:r>
              <a:rPr lang="nl-NL" sz="1800" dirty="0" smtClean="0"/>
              <a:t>Systemisch:</a:t>
            </a:r>
            <a:endParaRPr lang="nl-NL" sz="1800" dirty="0" smtClean="0"/>
          </a:p>
          <a:p>
            <a:pPr lvl="2" eaLnBrk="1" hangingPunct="1">
              <a:lnSpc>
                <a:spcPct val="80000"/>
              </a:lnSpc>
              <a:buClr>
                <a:srgbClr val="7AB800"/>
              </a:buClr>
            </a:pPr>
            <a:r>
              <a:rPr lang="nl-NL" sz="1600" dirty="0" smtClean="0"/>
              <a:t>Weinig</a:t>
            </a:r>
          </a:p>
          <a:p>
            <a:pPr marL="269875" lvl="1" indent="0" eaLnBrk="1" hangingPunct="1">
              <a:lnSpc>
                <a:spcPct val="80000"/>
              </a:lnSpc>
              <a:buClr>
                <a:srgbClr val="7AB800"/>
              </a:buClr>
              <a:buNone/>
            </a:pPr>
            <a:endParaRPr lang="nl-NL" sz="2000" dirty="0" smtClean="0"/>
          </a:p>
        </p:txBody>
      </p:sp>
      <p:sp>
        <p:nvSpPr>
          <p:cNvPr id="3" name="Rechthoek 2"/>
          <p:cNvSpPr/>
          <p:nvPr/>
        </p:nvSpPr>
        <p:spPr>
          <a:xfrm>
            <a:off x="549275" y="1230207"/>
            <a:ext cx="59282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u="sng" dirty="0" smtClean="0"/>
              <a:t>Prostaglandine-analogen </a:t>
            </a:r>
            <a:r>
              <a:rPr lang="nl-NL" sz="2000" b="1" dirty="0" smtClean="0"/>
              <a:t>	</a:t>
            </a:r>
            <a:r>
              <a:rPr lang="nl-NL" sz="1400" dirty="0"/>
              <a:t>Afvoer van kamerwater </a:t>
            </a:r>
            <a:r>
              <a:rPr lang="nl-NL" sz="1400" dirty="0">
                <a:latin typeface="Wingdings"/>
                <a:ea typeface="Wingdings"/>
                <a:cs typeface="Wingdings"/>
              </a:rPr>
              <a:t></a:t>
            </a:r>
            <a:endParaRPr lang="nl-NL" sz="1400" dirty="0"/>
          </a:p>
          <a:p>
            <a:endParaRPr lang="nl-NL" sz="2000" b="1" u="sng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407" y="5668198"/>
            <a:ext cx="2040336" cy="111999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8100392" y="6401541"/>
            <a:ext cx="71013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100" dirty="0" err="1" smtClean="0">
                <a:solidFill>
                  <a:schemeClr val="bg1">
                    <a:lumMod val="75000"/>
                  </a:schemeClr>
                </a:solidFill>
              </a:rPr>
              <a:t>latanoprost</a:t>
            </a:r>
            <a:endParaRPr lang="nl-NL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27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medicatie bij glaucoom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E9C7-31AB-41DE-B79D-ACD072F1862A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11</a:t>
            </a:fld>
            <a:endParaRPr lang="nl-NL" noProof="1"/>
          </a:p>
        </p:txBody>
      </p:sp>
      <p:sp>
        <p:nvSpPr>
          <p:cNvPr id="3" name="Rechthoek 2"/>
          <p:cNvSpPr/>
          <p:nvPr/>
        </p:nvSpPr>
        <p:spPr>
          <a:xfrm>
            <a:off x="549275" y="1218216"/>
            <a:ext cx="59282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u="sng" dirty="0" err="1" smtClean="0"/>
              <a:t>Parasympaticomimetica</a:t>
            </a:r>
            <a:r>
              <a:rPr lang="nl-NL" sz="2000" b="1" u="sng" dirty="0"/>
              <a:t> </a:t>
            </a:r>
            <a:r>
              <a:rPr lang="nl-NL" sz="2000" b="1" dirty="0" smtClean="0"/>
              <a:t>	</a:t>
            </a:r>
            <a:r>
              <a:rPr lang="nl-NL" sz="1400" dirty="0"/>
              <a:t>Afvoer van kamerwater </a:t>
            </a:r>
            <a:r>
              <a:rPr lang="nl-NL" sz="1400" dirty="0">
                <a:latin typeface="Wingdings"/>
                <a:ea typeface="Wingdings"/>
                <a:cs typeface="Wingdings"/>
              </a:rPr>
              <a:t></a:t>
            </a:r>
            <a:endParaRPr lang="nl-NL" sz="1400" dirty="0"/>
          </a:p>
          <a:p>
            <a:r>
              <a:rPr lang="nl-NL" sz="2000" b="1" dirty="0" smtClean="0"/>
              <a:t> </a:t>
            </a:r>
            <a:r>
              <a:rPr lang="nl-NL" sz="1600" b="1" dirty="0" smtClean="0"/>
              <a:t> </a:t>
            </a:r>
            <a:endParaRPr lang="nl-NL" sz="2000" b="1" u="sng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549275" y="1760538"/>
            <a:ext cx="8167688" cy="4652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rgbClr val="7AB800"/>
              </a:buClr>
              <a:defRPr/>
            </a:pPr>
            <a:r>
              <a:rPr lang="nl-NL" sz="2000" dirty="0" smtClean="0"/>
              <a:t>Hoe vaak toedienen?</a:t>
            </a:r>
          </a:p>
          <a:p>
            <a:pPr lvl="1" eaLnBrk="1" fontAlgn="auto" hangingPunct="1">
              <a:spcAft>
                <a:spcPts val="0"/>
              </a:spcAft>
              <a:buClr>
                <a:srgbClr val="7AB800"/>
              </a:buClr>
              <a:defRPr/>
            </a:pPr>
            <a:r>
              <a:rPr lang="nl-NL" sz="1800" dirty="0" smtClean="0"/>
              <a:t>Door kortdurende werking druppels vaak toedienen </a:t>
            </a:r>
            <a:r>
              <a:rPr lang="nl-NL" sz="1800" dirty="0" smtClean="0"/>
              <a:t>(3-5 </a:t>
            </a:r>
            <a:r>
              <a:rPr lang="nl-NL" sz="1800" dirty="0" err="1" smtClean="0"/>
              <a:t>dd</a:t>
            </a:r>
            <a:r>
              <a:rPr lang="nl-NL" sz="1800" dirty="0" smtClean="0"/>
              <a:t>)</a:t>
            </a:r>
          </a:p>
          <a:p>
            <a:pPr lvl="1" eaLnBrk="1" fontAlgn="auto" hangingPunct="1">
              <a:spcAft>
                <a:spcPts val="0"/>
              </a:spcAft>
              <a:buClr>
                <a:srgbClr val="7AB800"/>
              </a:buClr>
              <a:defRPr/>
            </a:pPr>
            <a:r>
              <a:rPr lang="nl-NL" sz="1800" dirty="0" smtClean="0"/>
              <a:t>De </a:t>
            </a:r>
            <a:r>
              <a:rPr lang="nl-NL" sz="1800" dirty="0" err="1" smtClean="0"/>
              <a:t>pilocarpine-gel</a:t>
            </a:r>
            <a:r>
              <a:rPr lang="nl-NL" sz="1800" dirty="0" smtClean="0"/>
              <a:t> 1 </a:t>
            </a:r>
            <a:r>
              <a:rPr lang="nl-NL" sz="1800" dirty="0" err="1" smtClean="0"/>
              <a:t>x</a:t>
            </a:r>
            <a:r>
              <a:rPr lang="nl-NL" sz="1800" dirty="0" smtClean="0"/>
              <a:t> daags, het smelt langzaam en heeft daardoor “</a:t>
            </a:r>
            <a:r>
              <a:rPr lang="nl-NL" sz="1800" dirty="0" err="1" smtClean="0"/>
              <a:t>retard</a:t>
            </a:r>
            <a:r>
              <a:rPr lang="nl-NL" sz="1800" dirty="0" smtClean="0"/>
              <a:t>-”werking</a:t>
            </a:r>
          </a:p>
          <a:p>
            <a:pPr eaLnBrk="1" fontAlgn="auto" hangingPunct="1">
              <a:spcAft>
                <a:spcPts val="0"/>
              </a:spcAft>
              <a:buClr>
                <a:srgbClr val="7AB800"/>
              </a:buClr>
              <a:defRPr/>
            </a:pPr>
            <a:r>
              <a:rPr lang="nl-NL" sz="2000" dirty="0" smtClean="0"/>
              <a:t>Werking:</a:t>
            </a:r>
          </a:p>
          <a:p>
            <a:pPr lvl="1" eaLnBrk="1" fontAlgn="auto" hangingPunct="1">
              <a:spcAft>
                <a:spcPts val="0"/>
              </a:spcAft>
              <a:buClr>
                <a:srgbClr val="7AB800"/>
              </a:buClr>
              <a:defRPr/>
            </a:pPr>
            <a:r>
              <a:rPr lang="nl-NL" sz="1800" dirty="0" smtClean="0"/>
              <a:t>Afname oogdruk met 20-25%</a:t>
            </a:r>
          </a:p>
          <a:p>
            <a:pPr eaLnBrk="1" fontAlgn="auto" hangingPunct="1">
              <a:spcAft>
                <a:spcPts val="0"/>
              </a:spcAft>
              <a:buClr>
                <a:srgbClr val="7AB800"/>
              </a:buClr>
              <a:defRPr/>
            </a:pPr>
            <a:r>
              <a:rPr lang="nl-NL" sz="2000" dirty="0" smtClean="0"/>
              <a:t>Bijwerkingen:</a:t>
            </a:r>
          </a:p>
          <a:p>
            <a:pPr lvl="1" eaLnBrk="1" fontAlgn="auto" hangingPunct="1">
              <a:spcAft>
                <a:spcPts val="0"/>
              </a:spcAft>
              <a:buClr>
                <a:srgbClr val="7AB800"/>
              </a:buClr>
              <a:defRPr/>
            </a:pPr>
            <a:r>
              <a:rPr lang="nl-NL" sz="1800" dirty="0" smtClean="0"/>
              <a:t>Lokaal:</a:t>
            </a:r>
          </a:p>
          <a:p>
            <a:pPr lvl="2" eaLnBrk="1" fontAlgn="auto" hangingPunct="1">
              <a:spcAft>
                <a:spcPts val="0"/>
              </a:spcAft>
              <a:buClr>
                <a:srgbClr val="7AB800"/>
              </a:buClr>
              <a:defRPr/>
            </a:pPr>
            <a:r>
              <a:rPr lang="nl-NL" sz="1600" dirty="0" smtClean="0"/>
              <a:t>Miosis en Accommodatie-problemen </a:t>
            </a:r>
            <a:endParaRPr lang="nl-NL" sz="1600" dirty="0" smtClean="0"/>
          </a:p>
          <a:p>
            <a:pPr marL="540000" lvl="2" indent="0" eaLnBrk="1" fontAlgn="auto" hangingPunct="1">
              <a:spcAft>
                <a:spcPts val="0"/>
              </a:spcAft>
              <a:buClr>
                <a:srgbClr val="7AB800"/>
              </a:buClr>
              <a:buNone/>
              <a:defRPr/>
            </a:pPr>
            <a:r>
              <a:rPr lang="nl-NL" sz="1600" dirty="0" smtClean="0">
                <a:sym typeface="Wingdings"/>
              </a:rPr>
              <a:t>        </a:t>
            </a:r>
            <a:r>
              <a:rPr lang="nl-NL" sz="1600" dirty="0" smtClean="0">
                <a:sym typeface="Wingdings"/>
              </a:rPr>
              <a:t>wazig </a:t>
            </a:r>
            <a:r>
              <a:rPr lang="nl-NL" sz="1600" dirty="0" smtClean="0">
                <a:sym typeface="Wingdings"/>
              </a:rPr>
              <a:t>zien + hoofdpijn</a:t>
            </a:r>
            <a:endParaRPr lang="nl-NL" sz="1600" dirty="0" smtClean="0"/>
          </a:p>
          <a:p>
            <a:pPr lvl="1" eaLnBrk="1" fontAlgn="auto" hangingPunct="1">
              <a:spcAft>
                <a:spcPts val="0"/>
              </a:spcAft>
              <a:buClr>
                <a:srgbClr val="7AB800"/>
              </a:buClr>
              <a:defRPr/>
            </a:pPr>
            <a:r>
              <a:rPr lang="nl-NL" sz="1800" dirty="0" err="1" smtClean="0"/>
              <a:t>Systemisch</a:t>
            </a:r>
            <a:r>
              <a:rPr lang="nl-NL" sz="1800" dirty="0" smtClean="0"/>
              <a:t> :</a:t>
            </a:r>
          </a:p>
          <a:p>
            <a:pPr lvl="2" eaLnBrk="1" fontAlgn="auto" hangingPunct="1">
              <a:spcAft>
                <a:spcPts val="0"/>
              </a:spcAft>
              <a:buClr>
                <a:srgbClr val="7AB800"/>
              </a:buClr>
              <a:defRPr/>
            </a:pPr>
            <a:r>
              <a:rPr lang="nl-NL" sz="1600" dirty="0" smtClean="0"/>
              <a:t>Nauwelijks / </a:t>
            </a:r>
            <a:r>
              <a:rPr lang="nl-NL" sz="1600" dirty="0" smtClean="0"/>
              <a:t>niet</a:t>
            </a:r>
          </a:p>
          <a:p>
            <a:pPr marL="540000" lvl="2" indent="0" eaLnBrk="1" fontAlgn="auto" hangingPunct="1">
              <a:spcAft>
                <a:spcPts val="0"/>
              </a:spcAft>
              <a:buClr>
                <a:srgbClr val="7AB800"/>
              </a:buClr>
              <a:buNone/>
              <a:defRPr/>
            </a:pPr>
            <a:endParaRPr lang="nl-NL" sz="1600" dirty="0">
              <a:sym typeface="Wingdings"/>
            </a:endParaRPr>
          </a:p>
          <a:p>
            <a:pPr>
              <a:buClr>
                <a:srgbClr val="7AB800"/>
              </a:buClr>
              <a:defRPr/>
            </a:pPr>
            <a:r>
              <a:rPr lang="nl-NL" sz="1800" dirty="0" smtClean="0">
                <a:sym typeface="Wingdings"/>
              </a:rPr>
              <a:t>Door komst nieuwe middelen op achtergrond geraakt</a:t>
            </a:r>
            <a:endParaRPr lang="nl-NL" sz="1800" dirty="0" smtClean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020" y="5661248"/>
            <a:ext cx="1759959" cy="101421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8007800" y="6590823"/>
            <a:ext cx="70371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100" dirty="0" err="1" smtClean="0">
                <a:solidFill>
                  <a:schemeClr val="bg1">
                    <a:lumMod val="75000"/>
                  </a:schemeClr>
                </a:solidFill>
              </a:rPr>
              <a:t>pilocarpine</a:t>
            </a:r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44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medicatie bij glaucoom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E9C7-31AB-41DE-B79D-ACD072F1862A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12</a:t>
            </a:fld>
            <a:endParaRPr lang="nl-NL" noProof="1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549275" y="1760538"/>
            <a:ext cx="8167688" cy="4652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7AB800"/>
              </a:buClr>
              <a:defRPr/>
            </a:pPr>
            <a:r>
              <a:rPr lang="nl-NL" sz="2000" dirty="0" smtClean="0"/>
              <a:t>Hoe vaak toedienen?</a:t>
            </a:r>
          </a:p>
          <a:p>
            <a:pPr lvl="1" eaLnBrk="1" fontAlgn="auto" hangingPunct="1">
              <a:spcAft>
                <a:spcPts val="0"/>
              </a:spcAft>
              <a:buClr>
                <a:srgbClr val="7AB800"/>
              </a:buClr>
              <a:defRPr/>
            </a:pPr>
            <a:r>
              <a:rPr lang="nl-NL" sz="1800" dirty="0" err="1" smtClean="0"/>
              <a:t>Apraclonidine</a:t>
            </a:r>
            <a:r>
              <a:rPr lang="nl-NL" sz="1800" dirty="0" smtClean="0"/>
              <a:t> 3 x daags (</a:t>
            </a:r>
            <a:r>
              <a:rPr lang="nl-NL" sz="1800" dirty="0" smtClean="0"/>
              <a:t>kortdurend! Max 1 maand)</a:t>
            </a:r>
            <a:endParaRPr lang="nl-NL" sz="1800" dirty="0" smtClean="0"/>
          </a:p>
          <a:p>
            <a:pPr lvl="1" eaLnBrk="1" fontAlgn="auto" hangingPunct="1">
              <a:spcAft>
                <a:spcPts val="0"/>
              </a:spcAft>
              <a:buClr>
                <a:srgbClr val="7AB800"/>
              </a:buClr>
              <a:defRPr/>
            </a:pPr>
            <a:r>
              <a:rPr lang="nl-NL" sz="1800" dirty="0" err="1" smtClean="0"/>
              <a:t>Brimonidine</a:t>
            </a:r>
            <a:r>
              <a:rPr lang="nl-NL" sz="1800" dirty="0" smtClean="0"/>
              <a:t> 2 </a:t>
            </a:r>
            <a:r>
              <a:rPr lang="nl-NL" sz="1800" dirty="0" err="1" smtClean="0"/>
              <a:t>x</a:t>
            </a:r>
            <a:r>
              <a:rPr lang="nl-NL" sz="1800" dirty="0" smtClean="0"/>
              <a:t> daags</a:t>
            </a:r>
          </a:p>
          <a:p>
            <a:pPr eaLnBrk="1" fontAlgn="auto" hangingPunct="1">
              <a:spcAft>
                <a:spcPts val="0"/>
              </a:spcAft>
              <a:buClr>
                <a:srgbClr val="7AB800"/>
              </a:buClr>
              <a:defRPr/>
            </a:pPr>
            <a:r>
              <a:rPr lang="nl-NL" sz="2000" dirty="0" smtClean="0"/>
              <a:t>Werking</a:t>
            </a:r>
            <a:r>
              <a:rPr lang="nl-NL" sz="2000" dirty="0" smtClean="0"/>
              <a:t>:</a:t>
            </a:r>
          </a:p>
          <a:p>
            <a:pPr lvl="1" eaLnBrk="1" fontAlgn="auto" hangingPunct="1">
              <a:spcAft>
                <a:spcPts val="0"/>
              </a:spcAft>
              <a:buClr>
                <a:srgbClr val="7AB800"/>
              </a:buClr>
              <a:defRPr/>
            </a:pPr>
            <a:r>
              <a:rPr lang="nl-NL" sz="1800" dirty="0" smtClean="0"/>
              <a:t>Afname oogdruk met 20-25%</a:t>
            </a:r>
          </a:p>
          <a:p>
            <a:pPr eaLnBrk="1" fontAlgn="auto" hangingPunct="1">
              <a:spcAft>
                <a:spcPts val="0"/>
              </a:spcAft>
              <a:buClr>
                <a:srgbClr val="7AB800"/>
              </a:buClr>
              <a:defRPr/>
            </a:pPr>
            <a:r>
              <a:rPr lang="nl-NL" sz="2000" dirty="0" smtClean="0"/>
              <a:t>Bijwerkingen:</a:t>
            </a:r>
          </a:p>
          <a:p>
            <a:pPr lvl="1" eaLnBrk="1" fontAlgn="auto" hangingPunct="1">
              <a:spcAft>
                <a:spcPts val="0"/>
              </a:spcAft>
              <a:buClr>
                <a:srgbClr val="7AB800"/>
              </a:buClr>
              <a:defRPr/>
            </a:pPr>
            <a:r>
              <a:rPr lang="nl-NL" sz="1800" dirty="0" smtClean="0"/>
              <a:t>Lokale irritatie en </a:t>
            </a:r>
            <a:r>
              <a:rPr lang="nl-NL" sz="1800" dirty="0" smtClean="0"/>
              <a:t>allergie (relatief vaak)</a:t>
            </a:r>
            <a:endParaRPr lang="nl-NL" sz="1800" dirty="0" smtClean="0"/>
          </a:p>
          <a:p>
            <a:pPr lvl="1" eaLnBrk="1" fontAlgn="auto" hangingPunct="1">
              <a:spcAft>
                <a:spcPts val="0"/>
              </a:spcAft>
              <a:buClr>
                <a:srgbClr val="7AB800"/>
              </a:buClr>
              <a:defRPr/>
            </a:pPr>
            <a:r>
              <a:rPr lang="nl-NL" sz="1800" dirty="0" smtClean="0"/>
              <a:t>Systemisch</a:t>
            </a:r>
            <a:r>
              <a:rPr lang="nl-NL" sz="1800" dirty="0"/>
              <a:t>:</a:t>
            </a:r>
            <a:endParaRPr lang="nl-NL" sz="1800" dirty="0" smtClean="0"/>
          </a:p>
          <a:p>
            <a:pPr lvl="2" eaLnBrk="1" fontAlgn="auto" hangingPunct="1">
              <a:spcAft>
                <a:spcPts val="0"/>
              </a:spcAft>
              <a:buClr>
                <a:srgbClr val="7AB800"/>
              </a:buClr>
              <a:defRPr/>
            </a:pPr>
            <a:r>
              <a:rPr lang="nl-NL" sz="1600" dirty="0" smtClean="0"/>
              <a:t>Hartkloppingen en </a:t>
            </a:r>
            <a:r>
              <a:rPr lang="nl-NL" sz="1600" dirty="0" smtClean="0"/>
              <a:t>tachycardie</a:t>
            </a:r>
            <a:endParaRPr lang="nl-NL" sz="1600" dirty="0">
              <a:sym typeface="Wingdings"/>
            </a:endParaRPr>
          </a:p>
          <a:p>
            <a:pPr>
              <a:buClr>
                <a:srgbClr val="7AB800"/>
              </a:buClr>
              <a:defRPr/>
            </a:pPr>
            <a:r>
              <a:rPr lang="nl-NL" sz="2000" dirty="0" smtClean="0"/>
              <a:t>Interacties:</a:t>
            </a:r>
          </a:p>
          <a:p>
            <a:pPr lvl="1">
              <a:buClr>
                <a:srgbClr val="7AB800"/>
              </a:buClr>
              <a:defRPr/>
            </a:pPr>
            <a:r>
              <a:rPr lang="nl-NL" sz="1800" dirty="0" smtClean="0"/>
              <a:t>mogen </a:t>
            </a:r>
            <a:r>
              <a:rPr lang="nl-NL" sz="1800" dirty="0"/>
              <a:t>niet gecombineerd worden met MAO-remmers en tricyclische </a:t>
            </a:r>
            <a:r>
              <a:rPr lang="nl-NL" sz="1800" dirty="0" smtClean="0"/>
              <a:t>antidepressiva</a:t>
            </a:r>
            <a:endParaRPr lang="nl-NL" sz="1800" dirty="0" smtClean="0"/>
          </a:p>
        </p:txBody>
      </p:sp>
      <p:sp>
        <p:nvSpPr>
          <p:cNvPr id="9" name="Rechthoek 8"/>
          <p:cNvSpPr/>
          <p:nvPr/>
        </p:nvSpPr>
        <p:spPr>
          <a:xfrm>
            <a:off x="549275" y="1218216"/>
            <a:ext cx="5192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u="sng" dirty="0" smtClean="0"/>
              <a:t>Sympathicomimetica</a:t>
            </a:r>
            <a:r>
              <a:rPr lang="nl-NL" sz="2000" b="1" dirty="0" smtClean="0"/>
              <a:t>  	</a:t>
            </a:r>
            <a:r>
              <a:rPr lang="nl-NL" sz="1400" dirty="0" smtClean="0"/>
              <a:t>dubbele werking</a:t>
            </a:r>
            <a:endParaRPr lang="nl-NL" sz="1400" u="sng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322" y="5662463"/>
            <a:ext cx="1575946" cy="89324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 flipH="1">
            <a:off x="7812360" y="6555712"/>
            <a:ext cx="9765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dirty="0" err="1" smtClean="0">
                <a:solidFill>
                  <a:schemeClr val="bg1">
                    <a:lumMod val="75000"/>
                  </a:schemeClr>
                </a:solidFill>
              </a:rPr>
              <a:t>apraclonidine</a:t>
            </a:r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58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 product heeft voorkeur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E9C7-31AB-41DE-B79D-ACD072F1862A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13</a:t>
            </a:fld>
            <a:endParaRPr lang="nl-NL" noProof="1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5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7AB800"/>
              </a:buClr>
            </a:pPr>
            <a:r>
              <a:rPr lang="nl-NL" sz="1800" dirty="0" smtClean="0"/>
              <a:t>Eerste keus behandeling:</a:t>
            </a:r>
            <a:br>
              <a:rPr lang="nl-NL" sz="1800" dirty="0" smtClean="0"/>
            </a:br>
            <a:r>
              <a:rPr lang="nl-NL" sz="1800" dirty="0" smtClean="0"/>
              <a:t>start met effectieve </a:t>
            </a:r>
            <a:r>
              <a:rPr lang="nl-NL" sz="1800" dirty="0" smtClean="0"/>
              <a:t>monotherapie</a:t>
            </a:r>
            <a:endParaRPr lang="nl-NL" sz="1800" dirty="0" smtClean="0"/>
          </a:p>
          <a:p>
            <a:pPr marL="0" indent="0" eaLnBrk="1" hangingPunct="1">
              <a:lnSpc>
                <a:spcPct val="90000"/>
              </a:lnSpc>
              <a:buClr>
                <a:srgbClr val="7AB800"/>
              </a:buClr>
              <a:buNone/>
            </a:pPr>
            <a:r>
              <a:rPr lang="nl-NL" sz="1800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7AB800"/>
              </a:buClr>
            </a:pPr>
            <a:r>
              <a:rPr lang="nl-NL" sz="1800" dirty="0" smtClean="0"/>
              <a:t>Werkt het na een maand niet (goed genoeg)?</a:t>
            </a:r>
            <a:br>
              <a:rPr lang="nl-NL" sz="1800" dirty="0" smtClean="0"/>
            </a:br>
            <a:r>
              <a:rPr lang="nl-NL" sz="1800" dirty="0" smtClean="0">
                <a:sym typeface="Wingdings" pitchFamily="2" charset="2"/>
              </a:rPr>
              <a:t>  Andere geneesmiddel kiezen (monotherapie)</a:t>
            </a:r>
          </a:p>
          <a:p>
            <a:pPr marL="0" indent="0" eaLnBrk="1" hangingPunct="1">
              <a:lnSpc>
                <a:spcPct val="90000"/>
              </a:lnSpc>
              <a:buClr>
                <a:srgbClr val="7AB800"/>
              </a:buClr>
              <a:buNone/>
            </a:pPr>
            <a:endParaRPr lang="nl-NL" sz="18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Clr>
                <a:srgbClr val="7AB800"/>
              </a:buClr>
            </a:pPr>
            <a:r>
              <a:rPr lang="nl-NL" sz="1800" dirty="0" smtClean="0">
                <a:sym typeface="Wingdings" pitchFamily="2" charset="2"/>
              </a:rPr>
              <a:t>Nog niet voldoende drukdaling?</a:t>
            </a:r>
            <a:br>
              <a:rPr lang="nl-NL" sz="1800" dirty="0" smtClean="0">
                <a:sym typeface="Wingdings" pitchFamily="2" charset="2"/>
              </a:rPr>
            </a:br>
            <a:r>
              <a:rPr lang="nl-NL" sz="1800" dirty="0" smtClean="0">
                <a:sym typeface="Wingdings" pitchFamily="2" charset="2"/>
              </a:rPr>
              <a:t> Combinatiepreparaat</a:t>
            </a:r>
          </a:p>
          <a:p>
            <a:pPr marL="0" indent="0" eaLnBrk="1" hangingPunct="1">
              <a:lnSpc>
                <a:spcPct val="90000"/>
              </a:lnSpc>
              <a:buClr>
                <a:srgbClr val="7AB800"/>
              </a:buClr>
              <a:buNone/>
            </a:pPr>
            <a:endParaRPr lang="nl-NL" sz="18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Clr>
                <a:srgbClr val="7AB800"/>
              </a:buClr>
            </a:pPr>
            <a:r>
              <a:rPr lang="nl-NL" sz="1800" dirty="0" smtClean="0">
                <a:sym typeface="Wingdings" pitchFamily="2" charset="2"/>
              </a:rPr>
              <a:t>Bij combinatiepreparaat druk nog steeds te hoog?</a:t>
            </a:r>
            <a:br>
              <a:rPr lang="nl-NL" sz="1800" dirty="0" smtClean="0">
                <a:sym typeface="Wingdings" pitchFamily="2" charset="2"/>
              </a:rPr>
            </a:br>
            <a:r>
              <a:rPr lang="nl-NL" sz="1800" dirty="0" smtClean="0">
                <a:sym typeface="Wingdings" pitchFamily="2" charset="2"/>
              </a:rPr>
              <a:t> Operatie of </a:t>
            </a:r>
            <a:r>
              <a:rPr lang="nl-NL" sz="1800" dirty="0" smtClean="0">
                <a:sym typeface="Wingdings" pitchFamily="2" charset="2"/>
              </a:rPr>
              <a:t>laser ?</a:t>
            </a:r>
            <a:endParaRPr lang="nl-NL" sz="1800" dirty="0" smtClean="0">
              <a:sym typeface="Wingdings" pitchFamily="2" charset="2"/>
            </a:endParaRPr>
          </a:p>
          <a:p>
            <a:pPr marL="0" indent="0" eaLnBrk="1" hangingPunct="1">
              <a:lnSpc>
                <a:spcPct val="90000"/>
              </a:lnSpc>
              <a:buClr>
                <a:srgbClr val="7AB800"/>
              </a:buClr>
              <a:buNone/>
            </a:pPr>
            <a:endParaRPr lang="nl-NL" sz="18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Clr>
                <a:srgbClr val="7AB800"/>
              </a:buClr>
            </a:pPr>
            <a:r>
              <a:rPr lang="nl-NL" sz="1800" dirty="0" smtClean="0"/>
              <a:t>Let op </a:t>
            </a:r>
            <a:r>
              <a:rPr lang="nl-NL" sz="1800" dirty="0" smtClean="0"/>
              <a:t>therapietrouw</a:t>
            </a:r>
            <a:r>
              <a:rPr lang="nl-NL" sz="1800" dirty="0"/>
              <a:t> </a:t>
            </a:r>
            <a:r>
              <a:rPr lang="nl-NL" sz="1800" dirty="0" smtClean="0"/>
              <a:t>(max 1 maand per flesje)</a:t>
            </a:r>
            <a:endParaRPr lang="nl-NL" sz="1800" dirty="0" smtClean="0"/>
          </a:p>
        </p:txBody>
      </p:sp>
    </p:spTree>
    <p:extLst>
      <p:ext uri="{BB962C8B-B14F-4D97-AF65-F5344CB8AC3E}">
        <p14:creationId xmlns:p14="http://schemas.microsoft.com/office/powerpoint/2010/main" val="3250039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Let op: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E9C7-31AB-41DE-B79D-ACD072F1862A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14</a:t>
            </a:fld>
            <a:endParaRPr lang="nl-NL" noProof="1"/>
          </a:p>
        </p:txBody>
      </p:sp>
      <p:sp>
        <p:nvSpPr>
          <p:cNvPr id="6" name="Rechthoek 5"/>
          <p:cNvSpPr/>
          <p:nvPr/>
        </p:nvSpPr>
        <p:spPr>
          <a:xfrm>
            <a:off x="647322" y="1268760"/>
            <a:ext cx="82448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1600" dirty="0">
              <a:sym typeface="Wingdings" pitchFamily="2" charset="2"/>
            </a:endParaRPr>
          </a:p>
          <a:p>
            <a:pPr fontAlgn="base"/>
            <a:r>
              <a:rPr lang="nl-NL" sz="1600" dirty="0" smtClean="0"/>
              <a:t>Tolerantie-effect:</a:t>
            </a:r>
            <a:endParaRPr lang="nl-NL" sz="1600" dirty="0"/>
          </a:p>
          <a:p>
            <a:pPr lvl="1" fontAlgn="base"/>
            <a:r>
              <a:rPr lang="nl-NL" sz="1600" dirty="0" smtClean="0"/>
              <a:t>Houd </a:t>
            </a:r>
            <a:r>
              <a:rPr lang="nl-NL" sz="1600" dirty="0"/>
              <a:t>bij dit alles in het achterhoofd rekening met de mogelijkheid dat in een enkel geval tijdelijk de behandeling wordt gestaakt vanwege een optredend tolerantie-effect</a:t>
            </a:r>
            <a:r>
              <a:rPr lang="nl-NL" sz="1600" dirty="0" smtClean="0"/>
              <a:t>.</a:t>
            </a:r>
          </a:p>
          <a:p>
            <a:pPr fontAlgn="base"/>
            <a:endParaRPr lang="nl-NL" sz="1600" dirty="0" smtClean="0"/>
          </a:p>
          <a:p>
            <a:pPr fontAlgn="base"/>
            <a:r>
              <a:rPr lang="nl-NL" sz="1600" dirty="0" smtClean="0"/>
              <a:t>Systemische bijwerkingen voorkomen:</a:t>
            </a:r>
            <a:endParaRPr lang="nl-NL" sz="1600" dirty="0"/>
          </a:p>
          <a:p>
            <a:pPr lvl="1" fontAlgn="base"/>
            <a:r>
              <a:rPr lang="nl-NL" sz="1600" dirty="0"/>
              <a:t>Alle oogdruppels kunnen lokale en systemische bijwerkingen </a:t>
            </a:r>
            <a:r>
              <a:rPr lang="nl-NL" sz="1600" dirty="0" smtClean="0"/>
              <a:t>geven.</a:t>
            </a:r>
          </a:p>
          <a:p>
            <a:pPr fontAlgn="base"/>
            <a:endParaRPr lang="nl-NL" sz="1600" dirty="0" smtClean="0"/>
          </a:p>
          <a:p>
            <a:pPr lvl="1" fontAlgn="base"/>
            <a:r>
              <a:rPr lang="nl-NL" sz="1600" dirty="0"/>
              <a:t>Door tijdens en direct na het indruppelen de traanbuis </a:t>
            </a:r>
            <a:r>
              <a:rPr lang="nl-NL" sz="1600" b="1" dirty="0"/>
              <a:t>1 tot 3 </a:t>
            </a:r>
            <a:r>
              <a:rPr lang="nl-NL" sz="1600" dirty="0"/>
              <a:t>minuten dicht te drukken, wordt voorkomen dat de oogdruppel afvloeit naar de neus- of keelholte. Hierdoor kan het optreden van systemische bijwerkingen worden verminderd.</a:t>
            </a:r>
            <a:endParaRPr lang="nl-NL" sz="1600" dirty="0"/>
          </a:p>
          <a:p>
            <a:endParaRPr lang="nl-NL" dirty="0" smtClean="0">
              <a:sym typeface="Wingdings" pitchFamily="2" charset="2"/>
            </a:endParaRPr>
          </a:p>
          <a:p>
            <a:r>
              <a:rPr lang="nl-NL" sz="1600" dirty="0" smtClean="0">
                <a:sym typeface="Wingdings" pitchFamily="2" charset="2"/>
              </a:rPr>
              <a:t>Meerdere druppels druppelen? Altijd enkele minuten tussen de druppels graag!   </a:t>
            </a:r>
          </a:p>
          <a:p>
            <a:r>
              <a:rPr lang="nl-NL" sz="1600" dirty="0">
                <a:sym typeface="Wingdings" pitchFamily="2" charset="2"/>
              </a:rPr>
              <a:t> </a:t>
            </a:r>
            <a:r>
              <a:rPr lang="nl-NL" sz="1600" dirty="0" smtClean="0">
                <a:sym typeface="Wingdings" pitchFamily="2" charset="2"/>
              </a:rPr>
              <a:t>                                                                             (bij </a:t>
            </a:r>
            <a:r>
              <a:rPr lang="nl-NL" sz="1600" dirty="0" err="1" smtClean="0">
                <a:sym typeface="Wingdings" pitchFamily="2" charset="2"/>
              </a:rPr>
              <a:t>dorzolamide</a:t>
            </a:r>
            <a:r>
              <a:rPr lang="nl-NL" sz="1600" dirty="0" smtClean="0">
                <a:sym typeface="Wingdings" pitchFamily="2" charset="2"/>
              </a:rPr>
              <a:t> advies 10 min!)</a:t>
            </a:r>
          </a:p>
          <a:p>
            <a:endParaRPr lang="nl-NL" sz="1600" dirty="0">
              <a:sym typeface="Wingdings" pitchFamily="2" charset="2"/>
            </a:endParaRPr>
          </a:p>
          <a:p>
            <a:r>
              <a:rPr lang="nl-NL" sz="1600" dirty="0"/>
              <a:t>H</a:t>
            </a:r>
            <a:r>
              <a:rPr lang="nl-NL" sz="1600" dirty="0" smtClean="0"/>
              <a:t>et </a:t>
            </a:r>
            <a:r>
              <a:rPr lang="nl-NL" sz="1600" dirty="0"/>
              <a:t>dragen van </a:t>
            </a:r>
            <a:r>
              <a:rPr lang="nl-NL" sz="1600" dirty="0" smtClean="0"/>
              <a:t>contactlenzen wordt ontraden </a:t>
            </a:r>
            <a:r>
              <a:rPr lang="nl-NL" sz="1600" dirty="0"/>
              <a:t>tijdens gebruik van oogdruppels</a:t>
            </a:r>
            <a:r>
              <a:rPr lang="nl-NL" sz="1600" dirty="0" smtClean="0"/>
              <a:t>.</a:t>
            </a:r>
          </a:p>
          <a:p>
            <a:r>
              <a:rPr lang="nl-NL" sz="1600" dirty="0" smtClean="0">
                <a:sym typeface="Wingdings" pitchFamily="2" charset="2"/>
              </a:rPr>
              <a:t>           harde lenzen 15 minuten uit laten</a:t>
            </a:r>
          </a:p>
          <a:p>
            <a:r>
              <a:rPr lang="nl-NL" sz="1600" dirty="0" smtClean="0">
                <a:sym typeface="Wingdings" pitchFamily="2" charset="2"/>
              </a:rPr>
              <a:t>           zachte lenzen 30 minuten uit laten  </a:t>
            </a:r>
          </a:p>
          <a:p>
            <a:r>
              <a:rPr lang="nl-NL" sz="1600" dirty="0">
                <a:sym typeface="Wingdings" pitchFamily="2" charset="2"/>
              </a:rPr>
              <a:t> </a:t>
            </a:r>
            <a:r>
              <a:rPr lang="nl-NL" sz="1600" dirty="0" smtClean="0">
                <a:sym typeface="Wingdings" pitchFamily="2" charset="2"/>
              </a:rPr>
              <a:t>          oogzalf?  8 uur geen lenzen dragen?</a:t>
            </a:r>
            <a:endParaRPr lang="nl-NL" sz="1600" dirty="0">
              <a:sym typeface="Wingdings" pitchFamily="2" charset="2"/>
            </a:endParaRPr>
          </a:p>
          <a:p>
            <a:endParaRPr lang="nl-NL" dirty="0" smtClean="0">
              <a:sym typeface="Wingdings" pitchFamily="2" charset="2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483768" y="49048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nl-NL" b="0" i="0" dirty="0">
              <a:solidFill>
                <a:srgbClr val="525252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37440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Conservering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AB800"/>
              </a:buClr>
            </a:pPr>
            <a:r>
              <a:rPr lang="nl-NL" sz="1600" dirty="0" smtClean="0"/>
              <a:t>Oogdruppels </a:t>
            </a:r>
            <a:r>
              <a:rPr lang="nl-NL" sz="1600" dirty="0"/>
              <a:t>worden aseptisch bereid en indien mogelijk </a:t>
            </a:r>
            <a:r>
              <a:rPr lang="nl-NL" sz="1600" dirty="0" smtClean="0"/>
              <a:t>gesteriliseerd</a:t>
            </a:r>
          </a:p>
          <a:p>
            <a:pPr marL="0" indent="0">
              <a:buClr>
                <a:srgbClr val="7AB800"/>
              </a:buClr>
              <a:buNone/>
            </a:pPr>
            <a:endParaRPr lang="nl-NL" sz="1600" dirty="0"/>
          </a:p>
          <a:p>
            <a:pPr>
              <a:buClr>
                <a:srgbClr val="7AB800"/>
              </a:buClr>
            </a:pPr>
            <a:r>
              <a:rPr lang="nl-NL" sz="1600" dirty="0"/>
              <a:t>Na openen neemt de “steriliteit” af, dit is te voorkomen door:</a:t>
            </a:r>
          </a:p>
          <a:p>
            <a:pPr lvl="1">
              <a:buClr>
                <a:srgbClr val="7AB800"/>
              </a:buClr>
            </a:pPr>
            <a:r>
              <a:rPr lang="nl-NL" sz="1600" dirty="0"/>
              <a:t>Verpakken in “eenmalig gebruik verpakkingen”</a:t>
            </a:r>
          </a:p>
          <a:p>
            <a:pPr lvl="2">
              <a:buClr>
                <a:srgbClr val="7AB800"/>
              </a:buClr>
            </a:pPr>
            <a:r>
              <a:rPr lang="nl-NL" sz="1600" dirty="0" err="1"/>
              <a:t>Minims</a:t>
            </a:r>
            <a:r>
              <a:rPr lang="nl-NL" sz="1600" dirty="0"/>
              <a:t>, Uni(t)</a:t>
            </a:r>
            <a:r>
              <a:rPr lang="nl-NL" sz="1600" dirty="0" err="1"/>
              <a:t>dose</a:t>
            </a:r>
            <a:r>
              <a:rPr lang="nl-NL" sz="1600" dirty="0"/>
              <a:t>, </a:t>
            </a:r>
            <a:r>
              <a:rPr lang="nl-NL" sz="1600" dirty="0" err="1" smtClean="0"/>
              <a:t>Monofree</a:t>
            </a:r>
            <a:endParaRPr lang="nl-NL" sz="1600" dirty="0" smtClean="0"/>
          </a:p>
          <a:p>
            <a:pPr marL="540000" lvl="2" indent="0">
              <a:buClr>
                <a:srgbClr val="7AB800"/>
              </a:buClr>
              <a:buNone/>
            </a:pPr>
            <a:endParaRPr lang="nl-NL" sz="1600" dirty="0"/>
          </a:p>
          <a:p>
            <a:pPr lvl="1">
              <a:buClr>
                <a:srgbClr val="7AB800"/>
              </a:buClr>
            </a:pPr>
            <a:r>
              <a:rPr lang="nl-NL" sz="1600" dirty="0"/>
              <a:t>Vloeistof te conserveren met conserveermiddelen</a:t>
            </a:r>
          </a:p>
          <a:p>
            <a:pPr lvl="2">
              <a:buClr>
                <a:srgbClr val="7AB800"/>
              </a:buClr>
            </a:pPr>
            <a:r>
              <a:rPr lang="nl-NL" sz="1600" dirty="0"/>
              <a:t>Benzalkoniumchloride (BAK)</a:t>
            </a:r>
          </a:p>
          <a:p>
            <a:pPr lvl="2">
              <a:buClr>
                <a:srgbClr val="7AB800"/>
              </a:buClr>
            </a:pPr>
            <a:r>
              <a:rPr lang="nl-NL" sz="1600" dirty="0"/>
              <a:t>Polyquad</a:t>
            </a:r>
          </a:p>
          <a:p>
            <a:pPr lvl="2">
              <a:buClr>
                <a:srgbClr val="7AB800"/>
              </a:buClr>
            </a:pPr>
            <a:r>
              <a:rPr lang="nl-NL" sz="1600" dirty="0" err="1"/>
              <a:t>Thiomersal</a:t>
            </a:r>
            <a:endParaRPr lang="nl-NL" sz="1600" dirty="0"/>
          </a:p>
          <a:p>
            <a:pPr lvl="2">
              <a:buClr>
                <a:srgbClr val="7AB800"/>
              </a:buClr>
            </a:pPr>
            <a:r>
              <a:rPr lang="nl-NL" sz="1600" dirty="0" smtClean="0"/>
              <a:t>Chloorhexidine</a:t>
            </a:r>
          </a:p>
          <a:p>
            <a:pPr marL="540000" lvl="2" indent="0">
              <a:buClr>
                <a:srgbClr val="7AB800"/>
              </a:buClr>
              <a:buNone/>
            </a:pPr>
            <a:endParaRPr lang="nl-NL" sz="1600" dirty="0"/>
          </a:p>
          <a:p>
            <a:pPr lvl="1">
              <a:buClr>
                <a:srgbClr val="7AB800"/>
              </a:buClr>
            </a:pPr>
            <a:r>
              <a:rPr lang="nl-NL" sz="1600" dirty="0"/>
              <a:t>Verpakken in COMOD en </a:t>
            </a:r>
            <a:r>
              <a:rPr lang="nl-NL" sz="1600" dirty="0" smtClean="0"/>
              <a:t>ABAK </a:t>
            </a:r>
            <a:r>
              <a:rPr lang="nl-NL" sz="1600" dirty="0"/>
              <a:t>verpakkingen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E9C7-31AB-41DE-B79D-ACD072F1862A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15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558329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 en niet geconserveerd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E9C7-31AB-41DE-B79D-ACD072F1862A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16</a:t>
            </a:fld>
            <a:endParaRPr lang="nl-NL" noProof="1"/>
          </a:p>
        </p:txBody>
      </p:sp>
      <p:graphicFrame>
        <p:nvGraphicFramePr>
          <p:cNvPr id="9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753669"/>
              </p:ext>
            </p:extLst>
          </p:nvPr>
        </p:nvGraphicFramePr>
        <p:xfrm>
          <a:off x="395536" y="1600200"/>
          <a:ext cx="8496945" cy="4706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3096344"/>
                <a:gridCol w="2304257"/>
              </a:tblGrid>
              <a:tr h="532656">
                <a:tc>
                  <a:txBody>
                    <a:bodyPr/>
                    <a:lstStyle/>
                    <a:p>
                      <a:r>
                        <a:rPr lang="nl-NL" dirty="0" smtClean="0"/>
                        <a:t>Met conserveermiddel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Eenmalige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smtClean="0"/>
                        <a:t>doseringen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COMOD</a:t>
                      </a:r>
                      <a:endParaRPr lang="nl-NL" dirty="0"/>
                    </a:p>
                  </a:txBody>
                  <a:tcPr anchor="ctr"/>
                </a:tc>
              </a:tr>
              <a:tr h="417369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Afbeelding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6933" y="2665412"/>
            <a:ext cx="214471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2857499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fbeelding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599" y="3000375"/>
            <a:ext cx="22098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489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Problemen door </a:t>
            </a:r>
            <a:r>
              <a:rPr lang="nl-NL" dirty="0" err="1"/>
              <a:t>conservans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E9C7-31AB-41DE-B79D-ACD072F1862A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17</a:t>
            </a:fld>
            <a:endParaRPr lang="nl-NL" noProof="1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549275" y="1600200"/>
            <a:ext cx="8277225" cy="47371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7AB800"/>
              </a:buClr>
            </a:pPr>
            <a:r>
              <a:rPr lang="nl-NL" sz="1600" dirty="0" smtClean="0"/>
              <a:t>Conserveermiddelen werken vaak als detergent (vaatwasmiddel) </a:t>
            </a:r>
            <a:r>
              <a:rPr lang="nl-NL" sz="1600" dirty="0" smtClean="0">
                <a:sym typeface="Wingdings" pitchFamily="2" charset="2"/>
              </a:rPr>
              <a:t> Schade aan celmembranen (= vet)</a:t>
            </a:r>
          </a:p>
          <a:p>
            <a:pPr eaLnBrk="1" hangingPunct="1">
              <a:buClr>
                <a:srgbClr val="7AB800"/>
              </a:buClr>
            </a:pPr>
            <a:endParaRPr lang="nl-NL" sz="1600" dirty="0" smtClean="0"/>
          </a:p>
          <a:p>
            <a:pPr eaLnBrk="1" hangingPunct="1">
              <a:buClr>
                <a:srgbClr val="7AB800"/>
              </a:buClr>
            </a:pPr>
            <a:r>
              <a:rPr lang="nl-NL" sz="1600" dirty="0" smtClean="0"/>
              <a:t>Benzalkoniumchloride:</a:t>
            </a:r>
          </a:p>
          <a:p>
            <a:pPr lvl="1" eaLnBrk="1" hangingPunct="1">
              <a:buClr>
                <a:srgbClr val="7AB800"/>
              </a:buClr>
            </a:pPr>
            <a:r>
              <a:rPr lang="nl-NL" sz="1600" dirty="0" smtClean="0"/>
              <a:t>hogere incidentie van schade aan endotheelcellen</a:t>
            </a:r>
          </a:p>
          <a:p>
            <a:pPr lvl="1" eaLnBrk="1" hangingPunct="1">
              <a:buClr>
                <a:srgbClr val="7AB800"/>
              </a:buClr>
            </a:pPr>
            <a:r>
              <a:rPr lang="nl-NL" sz="1600" dirty="0" smtClean="0"/>
              <a:t>Oedeem van epitheelcellen</a:t>
            </a:r>
          </a:p>
          <a:p>
            <a:pPr lvl="1" eaLnBrk="1" hangingPunct="1">
              <a:buClr>
                <a:srgbClr val="7AB800"/>
              </a:buClr>
            </a:pPr>
            <a:r>
              <a:rPr lang="nl-NL" sz="1600" dirty="0" smtClean="0"/>
              <a:t>Bulleuze keratopathie</a:t>
            </a:r>
          </a:p>
          <a:p>
            <a:pPr lvl="1" eaLnBrk="1" hangingPunct="1">
              <a:buClr>
                <a:srgbClr val="7AB800"/>
              </a:buClr>
            </a:pPr>
            <a:r>
              <a:rPr lang="nl-NL" sz="1600" dirty="0" smtClean="0"/>
              <a:t>Allergische reacties</a:t>
            </a:r>
          </a:p>
          <a:p>
            <a:pPr marL="269875" lvl="1" indent="0" eaLnBrk="1" hangingPunct="1">
              <a:buClr>
                <a:srgbClr val="7AB800"/>
              </a:buClr>
              <a:buNone/>
            </a:pPr>
            <a:endParaRPr lang="nl-NL" sz="1600" dirty="0" smtClean="0"/>
          </a:p>
          <a:p>
            <a:pPr eaLnBrk="1" hangingPunct="1">
              <a:buClr>
                <a:srgbClr val="7AB800"/>
              </a:buClr>
            </a:pPr>
            <a:r>
              <a:rPr lang="nl-NL" sz="1600" dirty="0" err="1" smtClean="0"/>
              <a:t>Thiomersal</a:t>
            </a:r>
            <a:r>
              <a:rPr lang="nl-NL" sz="1600" dirty="0" smtClean="0"/>
              <a:t>:</a:t>
            </a:r>
          </a:p>
          <a:p>
            <a:pPr lvl="1" eaLnBrk="1" hangingPunct="1">
              <a:buClr>
                <a:srgbClr val="7AB800"/>
              </a:buClr>
            </a:pPr>
            <a:r>
              <a:rPr lang="nl-NL" sz="1600" dirty="0" smtClean="0"/>
              <a:t>veroorzaakt </a:t>
            </a:r>
            <a:r>
              <a:rPr lang="nl-NL" sz="1600" dirty="0" err="1" smtClean="0"/>
              <a:t>blepharoconjunctivitis</a:t>
            </a:r>
            <a:endParaRPr lang="nl-NL" sz="1600" dirty="0" smtClean="0"/>
          </a:p>
          <a:p>
            <a:pPr lvl="1" eaLnBrk="1" hangingPunct="1">
              <a:buClr>
                <a:srgbClr val="7AB800"/>
              </a:buClr>
            </a:pPr>
            <a:r>
              <a:rPr lang="nl-NL" sz="1600" dirty="0" smtClean="0"/>
              <a:t>keratitis </a:t>
            </a:r>
            <a:r>
              <a:rPr lang="nl-NL" sz="1600" dirty="0" err="1" smtClean="0"/>
              <a:t>punctata</a:t>
            </a:r>
            <a:r>
              <a:rPr lang="nl-NL" sz="1600" dirty="0" smtClean="0"/>
              <a:t> bij contactlensdragers</a:t>
            </a:r>
          </a:p>
          <a:p>
            <a:pPr lvl="1" eaLnBrk="1" hangingPunct="1">
              <a:buClr>
                <a:srgbClr val="7AB800"/>
              </a:buClr>
            </a:pPr>
            <a:r>
              <a:rPr lang="nl-NL" sz="1600" dirty="0" smtClean="0"/>
              <a:t>Allergische reactie</a:t>
            </a:r>
          </a:p>
          <a:p>
            <a:pPr eaLnBrk="1" hangingPunct="1"/>
            <a:endParaRPr lang="nl-NL" sz="2200" dirty="0" smtClean="0"/>
          </a:p>
        </p:txBody>
      </p:sp>
    </p:spTree>
    <p:extLst>
      <p:ext uri="{BB962C8B-B14F-4D97-AF65-F5344CB8AC3E}">
        <p14:creationId xmlns:p14="http://schemas.microsoft.com/office/powerpoint/2010/main" val="811930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 of geen </a:t>
            </a:r>
            <a:r>
              <a:rPr lang="nl-NL" dirty="0" err="1"/>
              <a:t>conservans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E9C7-31AB-41DE-B79D-ACD072F1862A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18</a:t>
            </a:fld>
            <a:endParaRPr lang="nl-NL" noProof="1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5" cy="4778375"/>
          </a:xfrm>
        </p:spPr>
        <p:txBody>
          <a:bodyPr/>
          <a:lstStyle/>
          <a:p>
            <a:pPr eaLnBrk="1" hangingPunct="1">
              <a:buClr>
                <a:srgbClr val="7AB800"/>
              </a:buClr>
            </a:pPr>
            <a:r>
              <a:rPr lang="nl-NL" sz="1600" dirty="0" smtClean="0"/>
              <a:t>O.b.v. kosten: geconserveerde druppels 1</a:t>
            </a:r>
            <a:r>
              <a:rPr lang="nl-NL" sz="1600" baseline="30000" dirty="0" smtClean="0"/>
              <a:t>e</a:t>
            </a:r>
            <a:r>
              <a:rPr lang="nl-NL" sz="1600" dirty="0" smtClean="0"/>
              <a:t> keus</a:t>
            </a:r>
          </a:p>
          <a:p>
            <a:pPr marL="0" indent="0" eaLnBrk="1" hangingPunct="1">
              <a:buClr>
                <a:srgbClr val="7AB800"/>
              </a:buClr>
              <a:buNone/>
            </a:pPr>
            <a:endParaRPr lang="nl-NL" sz="1600" dirty="0" smtClean="0"/>
          </a:p>
          <a:p>
            <a:pPr eaLnBrk="1" hangingPunct="1">
              <a:buClr>
                <a:srgbClr val="7AB800"/>
              </a:buClr>
            </a:pPr>
            <a:r>
              <a:rPr lang="nl-NL" sz="1600" dirty="0" smtClean="0"/>
              <a:t>Bepaal eerst de belasting van het oog </a:t>
            </a:r>
            <a:br>
              <a:rPr lang="nl-NL" sz="1600" dirty="0" smtClean="0"/>
            </a:br>
            <a:r>
              <a:rPr lang="nl-NL" sz="1600" dirty="0" smtClean="0">
                <a:sym typeface="Wingdings" pitchFamily="2" charset="2"/>
              </a:rPr>
              <a:t> Hoe veel druppels per dag ?</a:t>
            </a:r>
            <a:br>
              <a:rPr lang="nl-NL" sz="1600" dirty="0" smtClean="0">
                <a:sym typeface="Wingdings" pitchFamily="2" charset="2"/>
              </a:rPr>
            </a:br>
            <a:r>
              <a:rPr lang="nl-NL" sz="1600" dirty="0" smtClean="0">
                <a:sym typeface="Wingdings" pitchFamily="2" charset="2"/>
              </a:rPr>
              <a:t> Hoe lang worden druppels al gebruikt ?</a:t>
            </a:r>
          </a:p>
          <a:p>
            <a:pPr lvl="1" eaLnBrk="1" hangingPunct="1">
              <a:buClr>
                <a:srgbClr val="7AB800"/>
              </a:buClr>
            </a:pPr>
            <a:r>
              <a:rPr lang="nl-NL" sz="1600" dirty="0" smtClean="0">
                <a:sym typeface="Wingdings" pitchFamily="2" charset="2"/>
              </a:rPr>
              <a:t>Lage en kortdurende belasting  Geconserveerd</a:t>
            </a:r>
          </a:p>
          <a:p>
            <a:pPr lvl="1" eaLnBrk="1" hangingPunct="1">
              <a:buClr>
                <a:srgbClr val="7AB800"/>
              </a:buClr>
            </a:pPr>
            <a:r>
              <a:rPr lang="nl-NL" sz="1600" dirty="0" smtClean="0">
                <a:sym typeface="Wingdings" pitchFamily="2" charset="2"/>
              </a:rPr>
              <a:t>Hoge en/of lange belasting  </a:t>
            </a:r>
            <a:r>
              <a:rPr lang="nl-NL" sz="1600" dirty="0" err="1" smtClean="0">
                <a:sym typeface="Wingdings" pitchFamily="2" charset="2"/>
              </a:rPr>
              <a:t>Ongeconserveerd</a:t>
            </a:r>
            <a:endParaRPr lang="nl-NL" sz="1600" dirty="0" smtClean="0">
              <a:sym typeface="Wingdings" pitchFamily="2" charset="2"/>
            </a:endParaRPr>
          </a:p>
          <a:p>
            <a:pPr marL="269875" lvl="1" indent="0" eaLnBrk="1" hangingPunct="1">
              <a:buClr>
                <a:srgbClr val="7AB800"/>
              </a:buClr>
              <a:buNone/>
            </a:pPr>
            <a:endParaRPr lang="nl-NL" sz="1600" dirty="0" smtClean="0">
              <a:sym typeface="Wingdings" pitchFamily="2" charset="2"/>
            </a:endParaRPr>
          </a:p>
          <a:p>
            <a:pPr eaLnBrk="1" hangingPunct="1">
              <a:buClr>
                <a:srgbClr val="7AB800"/>
              </a:buClr>
            </a:pPr>
            <a:r>
              <a:rPr lang="nl-NL" sz="1600" dirty="0" smtClean="0">
                <a:sym typeface="Wingdings" pitchFamily="2" charset="2"/>
              </a:rPr>
              <a:t>Ontstaan er klachten bij geconserveerde druppels?</a:t>
            </a:r>
            <a:br>
              <a:rPr lang="nl-NL" sz="1600" dirty="0" smtClean="0">
                <a:sym typeface="Wingdings" pitchFamily="2" charset="2"/>
              </a:rPr>
            </a:br>
            <a:r>
              <a:rPr lang="nl-NL" sz="1600" dirty="0" smtClean="0">
                <a:sym typeface="Wingdings" pitchFamily="2" charset="2"/>
              </a:rPr>
              <a:t> Onderzoek waardoor het komt</a:t>
            </a:r>
            <a:br>
              <a:rPr lang="nl-NL" sz="1600" dirty="0" smtClean="0">
                <a:sym typeface="Wingdings" pitchFamily="2" charset="2"/>
              </a:rPr>
            </a:br>
            <a:r>
              <a:rPr lang="nl-NL" sz="1600" dirty="0" smtClean="0">
                <a:sym typeface="Wingdings" pitchFamily="2" charset="2"/>
              </a:rPr>
              <a:t>     Is het geneesmiddel de oorzaak of de conservering?</a:t>
            </a:r>
            <a:br>
              <a:rPr lang="nl-NL" sz="1600" dirty="0" smtClean="0">
                <a:sym typeface="Wingdings" pitchFamily="2" charset="2"/>
              </a:rPr>
            </a:br>
            <a:r>
              <a:rPr lang="nl-NL" sz="1600" dirty="0" smtClean="0">
                <a:sym typeface="Wingdings" pitchFamily="2" charset="2"/>
              </a:rPr>
              <a:t> Stap </a:t>
            </a:r>
            <a:r>
              <a:rPr lang="nl-NL" sz="1600" dirty="0" err="1" smtClean="0">
                <a:sym typeface="Wingdings" pitchFamily="2" charset="2"/>
              </a:rPr>
              <a:t>zonodig</a:t>
            </a:r>
            <a:r>
              <a:rPr lang="nl-NL" sz="1600" dirty="0" smtClean="0">
                <a:sym typeface="Wingdings" pitchFamily="2" charset="2"/>
              </a:rPr>
              <a:t> alsnog over op </a:t>
            </a:r>
            <a:r>
              <a:rPr lang="nl-NL" sz="1600" dirty="0" err="1" smtClean="0">
                <a:sym typeface="Wingdings" pitchFamily="2" charset="2"/>
              </a:rPr>
              <a:t>ongeconserveerd</a:t>
            </a:r>
            <a:endParaRPr lang="nl-NL" sz="1600" dirty="0" smtClean="0"/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852070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bij glaucoom ?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E9C7-31AB-41DE-B79D-ACD072F1862A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19</a:t>
            </a:fld>
            <a:endParaRPr lang="nl-NL" noProof="1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5" cy="4343400"/>
          </a:xfrm>
        </p:spPr>
        <p:txBody>
          <a:bodyPr/>
          <a:lstStyle/>
          <a:p>
            <a:pPr eaLnBrk="1" hangingPunct="1">
              <a:buClr>
                <a:srgbClr val="7AB800"/>
              </a:buClr>
            </a:pPr>
            <a:r>
              <a:rPr lang="nl-NL" sz="1800" dirty="0" smtClean="0"/>
              <a:t>Belasting: </a:t>
            </a:r>
          </a:p>
          <a:p>
            <a:pPr lvl="1" eaLnBrk="1" hangingPunct="1">
              <a:buClr>
                <a:srgbClr val="7AB800"/>
              </a:buClr>
            </a:pPr>
            <a:r>
              <a:rPr lang="nl-NL" sz="1800" dirty="0" smtClean="0"/>
              <a:t>Meestal meerdere keren per dag</a:t>
            </a:r>
          </a:p>
          <a:p>
            <a:pPr lvl="1" eaLnBrk="1" hangingPunct="1">
              <a:buClr>
                <a:srgbClr val="7AB800"/>
              </a:buClr>
            </a:pPr>
            <a:r>
              <a:rPr lang="nl-NL" sz="1800" dirty="0" smtClean="0"/>
              <a:t>Levenslang (=langdurig)</a:t>
            </a:r>
          </a:p>
          <a:p>
            <a:pPr marL="269875" lvl="1" indent="0" eaLnBrk="1" hangingPunct="1">
              <a:buClr>
                <a:srgbClr val="7AB800"/>
              </a:buClr>
              <a:buNone/>
            </a:pPr>
            <a:endParaRPr lang="nl-NL" sz="1800" dirty="0" smtClean="0"/>
          </a:p>
          <a:p>
            <a:pPr eaLnBrk="1" hangingPunct="1">
              <a:buClr>
                <a:srgbClr val="7AB800"/>
              </a:buClr>
            </a:pPr>
            <a:r>
              <a:rPr lang="nl-NL" sz="1800" dirty="0" smtClean="0"/>
              <a:t>Bekijk of het aantal druppels per dag kan worden gereduceerd door combinatiepreparaten</a:t>
            </a:r>
          </a:p>
          <a:p>
            <a:pPr lvl="1" eaLnBrk="1" hangingPunct="1">
              <a:buClr>
                <a:srgbClr val="7AB800"/>
              </a:buClr>
            </a:pPr>
            <a:r>
              <a:rPr lang="nl-NL" sz="1800" dirty="0" smtClean="0"/>
              <a:t>Onmogelijk </a:t>
            </a:r>
            <a:r>
              <a:rPr lang="nl-NL" sz="1800" dirty="0" smtClean="0">
                <a:sym typeface="Wingdings" pitchFamily="2" charset="2"/>
              </a:rPr>
              <a:t> start met </a:t>
            </a:r>
            <a:r>
              <a:rPr lang="nl-NL" sz="1800" dirty="0" err="1" smtClean="0">
                <a:sym typeface="Wingdings" pitchFamily="2" charset="2"/>
              </a:rPr>
              <a:t>ongeconserveerd</a:t>
            </a:r>
            <a:endParaRPr lang="nl-NL" sz="1800" dirty="0" smtClean="0">
              <a:sym typeface="Wingdings" pitchFamily="2" charset="2"/>
            </a:endParaRPr>
          </a:p>
          <a:p>
            <a:pPr lvl="1" eaLnBrk="1" hangingPunct="1">
              <a:buClr>
                <a:srgbClr val="7AB800"/>
              </a:buClr>
            </a:pPr>
            <a:r>
              <a:rPr lang="nl-NL" sz="1800" dirty="0" smtClean="0">
                <a:sym typeface="Wingdings" pitchFamily="2" charset="2"/>
              </a:rPr>
              <a:t>Mogelijk  Probeer eerst geconserveerd</a:t>
            </a:r>
            <a:endParaRPr lang="nl-NL" sz="1800" dirty="0" smtClean="0"/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03640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</a:t>
            </a:r>
            <a:r>
              <a:rPr lang="nl-NL" dirty="0" smtClean="0"/>
              <a:t>edicatie bij glaucoom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E9C7-31AB-41DE-B79D-ACD072F1862A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2</a:t>
            </a:fld>
            <a:endParaRPr lang="nl-NL" noProof="1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3979" t="6461" r="1522" b="19232"/>
          <a:stretch/>
        </p:blipFill>
        <p:spPr>
          <a:xfrm>
            <a:off x="467544" y="1710955"/>
            <a:ext cx="8359707" cy="4047857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5724128" y="5751632"/>
            <a:ext cx="263698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sz="1000" i="1" dirty="0">
                <a:solidFill>
                  <a:srgbClr val="777777"/>
                </a:solidFill>
                <a:latin typeface="inherit"/>
              </a:rPr>
              <a:t>De uitgaven aan glaucoommiddelen nemen bijna de helft van de totale uitgaven aan oogmedicatie voor rekening.</a:t>
            </a:r>
            <a:endParaRPr lang="nl-NL" sz="1000" dirty="0">
              <a:solidFill>
                <a:srgbClr val="777777"/>
              </a:solidFill>
              <a:latin typeface="inherit"/>
            </a:endParaRPr>
          </a:p>
          <a:p>
            <a:pPr fontAlgn="base"/>
            <a:r>
              <a:rPr lang="nl-NL" sz="700" dirty="0">
                <a:solidFill>
                  <a:srgbClr val="777777"/>
                </a:solidFill>
                <a:latin typeface="inherit"/>
              </a:rPr>
              <a:t>Bron: Stichting Farmaceutische Kengetallen</a:t>
            </a:r>
            <a:endParaRPr lang="nl-NL" sz="700" i="0" dirty="0">
              <a:solidFill>
                <a:srgbClr val="777777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88561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886" t="2613" r="886" b="2048"/>
          <a:stretch/>
        </p:blipFill>
        <p:spPr>
          <a:xfrm>
            <a:off x="325778" y="764704"/>
            <a:ext cx="8704182" cy="5319476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E9C7-31AB-41DE-B79D-ACD072F1862A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20</a:t>
            </a:fld>
            <a:endParaRPr lang="nl-NL" noProof="1"/>
          </a:p>
        </p:txBody>
      </p:sp>
      <p:sp>
        <p:nvSpPr>
          <p:cNvPr id="2" name="Rechthoek 1"/>
          <p:cNvSpPr/>
          <p:nvPr/>
        </p:nvSpPr>
        <p:spPr>
          <a:xfrm>
            <a:off x="1691680" y="6165304"/>
            <a:ext cx="5928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Kijk voor meer info op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http</a:t>
            </a:r>
            <a:r>
              <a:rPr lang="nl-NL" dirty="0"/>
              <a:t>://www.oogdruppelen.nl/</a:t>
            </a:r>
          </a:p>
        </p:txBody>
      </p:sp>
    </p:spTree>
    <p:extLst>
      <p:ext uri="{BB962C8B-B14F-4D97-AF65-F5344CB8AC3E}">
        <p14:creationId xmlns:p14="http://schemas.microsoft.com/office/powerpoint/2010/main" val="1910725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E9C7-31AB-41DE-B79D-ACD072F1862A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21</a:t>
            </a:fld>
            <a:endParaRPr lang="nl-NL" noProof="1"/>
          </a:p>
        </p:txBody>
      </p:sp>
      <p:sp>
        <p:nvSpPr>
          <p:cNvPr id="6" name="Rechthoek 5"/>
          <p:cNvSpPr/>
          <p:nvPr/>
        </p:nvSpPr>
        <p:spPr>
          <a:xfrm>
            <a:off x="5054352" y="507847"/>
            <a:ext cx="2778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http://www.wgweek.net/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547664" y="1844442"/>
            <a:ext cx="352839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 smtClean="0"/>
              <a:t>Derde week van maart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</a:p>
          <a:p>
            <a:endParaRPr lang="nl-NL" sz="1200" dirty="0">
              <a:sym typeface="Wingdings" panose="05000000000000000000" pitchFamily="2" charset="2"/>
            </a:endParaRPr>
          </a:p>
          <a:p>
            <a:pPr algn="ctr"/>
            <a:r>
              <a:rPr lang="nl-NL" sz="2400" dirty="0" smtClean="0">
                <a:sym typeface="Wingdings" panose="05000000000000000000" pitchFamily="2" charset="2"/>
              </a:rPr>
              <a:t>Wereld Glaucoom Week</a:t>
            </a:r>
            <a:endParaRPr lang="nl-NL" sz="2400" dirty="0"/>
          </a:p>
        </p:txBody>
      </p:sp>
      <p:pic>
        <p:nvPicPr>
          <p:cNvPr id="1032" name="Picture 8" descr="Afbeeldingsresultaat voor glaucoma week japan 20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49"/>
          <a:stretch/>
        </p:blipFill>
        <p:spPr bwMode="auto">
          <a:xfrm>
            <a:off x="707748" y="3539247"/>
            <a:ext cx="7573474" cy="325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glaucoma week japan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024336" cy="22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orld Glaucoma Week 2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7" y="67725"/>
            <a:ext cx="1782280" cy="17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80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medicatie bij glaucoom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nl-NL" sz="2000" dirty="0"/>
              <a:t>Schade door glaucoom kan </a:t>
            </a:r>
            <a:r>
              <a:rPr lang="nl-NL" sz="2000" b="1" dirty="0"/>
              <a:t>NIET</a:t>
            </a:r>
            <a:r>
              <a:rPr lang="nl-NL" sz="2000" dirty="0"/>
              <a:t> worden </a:t>
            </a:r>
            <a:r>
              <a:rPr lang="nl-NL" sz="2000" dirty="0" smtClean="0"/>
              <a:t>teruggedraaid!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nl-NL" sz="2000" dirty="0"/>
              <a:t>	</a:t>
            </a:r>
            <a:r>
              <a:rPr lang="nl-NL" sz="2000" dirty="0" smtClean="0"/>
              <a:t>	                     “</a:t>
            </a:r>
            <a:r>
              <a:rPr lang="nl-NL" sz="1600" dirty="0" smtClean="0"/>
              <a:t>Voorkomen is beter dan (niet te) genezen”</a:t>
            </a:r>
            <a:endParaRPr lang="nl-NL" sz="1600" dirty="0" smtClean="0"/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nl-NL" sz="18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nl-NL" sz="2000" dirty="0"/>
              <a:t>Doel:</a:t>
            </a:r>
          </a:p>
          <a:p>
            <a:pPr lvl="1">
              <a:buClr>
                <a:schemeClr val="accent1">
                  <a:lumMod val="75000"/>
                </a:schemeClr>
              </a:buClr>
              <a:defRPr/>
            </a:pPr>
            <a:r>
              <a:rPr lang="nl-NL" sz="1800" dirty="0"/>
              <a:t>Voorkomen dat de oogschade verergert</a:t>
            </a:r>
          </a:p>
          <a:p>
            <a:pPr lvl="1">
              <a:buClr>
                <a:schemeClr val="accent1">
                  <a:lumMod val="75000"/>
                </a:schemeClr>
              </a:buClr>
              <a:defRPr/>
            </a:pPr>
            <a:r>
              <a:rPr lang="nl-NL" sz="1800" dirty="0"/>
              <a:t>Voorkomen dat bij de patiënt beperkingen </a:t>
            </a:r>
            <a:r>
              <a:rPr lang="nl-NL" sz="1800" dirty="0" smtClean="0"/>
              <a:t>ontstaan</a:t>
            </a:r>
          </a:p>
          <a:p>
            <a:pPr marL="269875" lvl="1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nl-NL" sz="16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nl-NL" sz="2000" dirty="0"/>
              <a:t>Methode</a:t>
            </a:r>
            <a:r>
              <a:rPr lang="nl-NL" sz="1800" dirty="0"/>
              <a:t>: </a:t>
            </a:r>
            <a:endParaRPr lang="nl-NL" sz="1800" dirty="0" smtClean="0"/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nl-NL" sz="1800" dirty="0"/>
              <a:t> </a:t>
            </a:r>
            <a:r>
              <a:rPr lang="nl-NL" sz="1800" dirty="0" smtClean="0"/>
              <a:t>    verlagen </a:t>
            </a:r>
            <a:r>
              <a:rPr lang="nl-NL" sz="1800" dirty="0"/>
              <a:t>van de </a:t>
            </a:r>
            <a:r>
              <a:rPr lang="nl-NL" sz="1800" dirty="0" smtClean="0"/>
              <a:t>oogboldruk door middel van</a:t>
            </a:r>
            <a:endParaRPr lang="nl-NL" sz="1800" dirty="0"/>
          </a:p>
          <a:p>
            <a:pPr lvl="1">
              <a:buClr>
                <a:schemeClr val="accent1">
                  <a:lumMod val="75000"/>
                </a:schemeClr>
              </a:buClr>
              <a:defRPr/>
            </a:pPr>
            <a:r>
              <a:rPr lang="nl-NL" sz="1800" dirty="0"/>
              <a:t>Productie kamerwater </a:t>
            </a:r>
            <a:r>
              <a:rPr lang="nl-NL" sz="1800" dirty="0">
                <a:latin typeface="Wingdings"/>
                <a:ea typeface="Wingdings"/>
                <a:cs typeface="Wingdings"/>
              </a:rPr>
              <a:t></a:t>
            </a:r>
            <a:endParaRPr lang="nl-NL" sz="1800" dirty="0"/>
          </a:p>
          <a:p>
            <a:pPr lvl="1">
              <a:buClr>
                <a:schemeClr val="accent1">
                  <a:lumMod val="75000"/>
                </a:schemeClr>
              </a:buClr>
              <a:defRPr/>
            </a:pPr>
            <a:r>
              <a:rPr lang="nl-NL" sz="1800" dirty="0"/>
              <a:t>Afvoer van kamerwater </a:t>
            </a:r>
            <a:r>
              <a:rPr lang="nl-NL" sz="1800" dirty="0">
                <a:latin typeface="Wingdings"/>
                <a:ea typeface="Wingdings"/>
                <a:cs typeface="Wingdings"/>
              </a:rPr>
              <a:t></a:t>
            </a:r>
            <a:endParaRPr lang="nl-NL" sz="1800" dirty="0"/>
          </a:p>
          <a:p>
            <a:pPr>
              <a:buFontTx/>
              <a:buNone/>
            </a:pPr>
            <a:endParaRPr lang="nl-NL" alt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E9C7-31AB-41DE-B79D-ACD072F1862A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3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6298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medicatie bij glaucoom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339725">
              <a:buClr>
                <a:srgbClr val="7AB800"/>
              </a:buClr>
              <a:buFontTx/>
              <a:buNone/>
            </a:pPr>
            <a:r>
              <a:rPr lang="nl-NL" altLang="nl-NL" sz="2000" dirty="0"/>
              <a:t>Keuze van medicatie is afhankelijk van</a:t>
            </a:r>
            <a:r>
              <a:rPr lang="nl-NL" altLang="nl-NL" sz="2000" dirty="0" smtClean="0"/>
              <a:t>:</a:t>
            </a:r>
          </a:p>
          <a:p>
            <a:pPr marL="457200" indent="-339725">
              <a:buClr>
                <a:srgbClr val="7AB800"/>
              </a:buClr>
              <a:buFontTx/>
              <a:buAutoNum type="arabicPeriod"/>
            </a:pPr>
            <a:r>
              <a:rPr lang="nl-NL" altLang="nl-NL" sz="1600" dirty="0" smtClean="0"/>
              <a:t>Soort </a:t>
            </a:r>
            <a:r>
              <a:rPr lang="nl-NL" altLang="nl-NL" sz="1600" dirty="0"/>
              <a:t>glaucoom</a:t>
            </a:r>
          </a:p>
          <a:p>
            <a:pPr marL="457200" indent="-339725">
              <a:buClr>
                <a:srgbClr val="7AB800"/>
              </a:buClr>
              <a:buFontTx/>
              <a:buAutoNum type="arabicPeriod"/>
            </a:pPr>
            <a:r>
              <a:rPr lang="nl-NL" altLang="nl-NL" sz="1600" dirty="0"/>
              <a:t>Hoogte van de oogdruk</a:t>
            </a:r>
          </a:p>
          <a:p>
            <a:pPr marL="457200" indent="-339725">
              <a:buClr>
                <a:srgbClr val="7AB800"/>
              </a:buClr>
              <a:buFontTx/>
              <a:buAutoNum type="arabicPeriod"/>
            </a:pPr>
            <a:r>
              <a:rPr lang="nl-NL" altLang="nl-NL" sz="1600" dirty="0"/>
              <a:t>Bijkomende oogheelkundige afwijkingen</a:t>
            </a:r>
          </a:p>
          <a:p>
            <a:pPr marL="457200" indent="-339725">
              <a:buClr>
                <a:srgbClr val="7AB800"/>
              </a:buClr>
              <a:buFontTx/>
              <a:buAutoNum type="arabicPeriod"/>
            </a:pPr>
            <a:r>
              <a:rPr lang="nl-NL" altLang="nl-NL" sz="1600" dirty="0"/>
              <a:t>Bijwerkingen op andere middelen</a:t>
            </a:r>
          </a:p>
          <a:p>
            <a:pPr marL="457200" indent="-339725">
              <a:buClr>
                <a:srgbClr val="7AB800"/>
              </a:buClr>
              <a:buFontTx/>
              <a:buNone/>
            </a:pPr>
            <a:endParaRPr lang="nl-NL" altLang="nl-NL" dirty="0"/>
          </a:p>
          <a:p>
            <a:pPr marL="457200" indent="-339725">
              <a:buClr>
                <a:srgbClr val="7AB800"/>
              </a:buClr>
              <a:buFontTx/>
              <a:buNone/>
            </a:pPr>
            <a:r>
              <a:rPr lang="nl-NL" altLang="nl-NL" sz="2000" dirty="0"/>
              <a:t>Hoofdgroepen:</a:t>
            </a:r>
          </a:p>
          <a:p>
            <a:pPr marL="457200" indent="-339725">
              <a:buClr>
                <a:srgbClr val="7AB800"/>
              </a:buClr>
              <a:buFontTx/>
              <a:buAutoNum type="arabicPeriod"/>
            </a:pPr>
            <a:r>
              <a:rPr lang="nl-NL" altLang="nl-NL" sz="1600" dirty="0" smtClean="0"/>
              <a:t>β-</a:t>
            </a:r>
            <a:r>
              <a:rPr lang="nl-NL" altLang="nl-NL" sz="1600" dirty="0" smtClean="0"/>
              <a:t>blokkers</a:t>
            </a:r>
            <a:endParaRPr lang="nl-NL" altLang="nl-NL" sz="1600" dirty="0"/>
          </a:p>
          <a:p>
            <a:pPr marL="457200" indent="-339725">
              <a:buClr>
                <a:srgbClr val="7AB800"/>
              </a:buClr>
              <a:buFontTx/>
              <a:buAutoNum type="arabicPeriod"/>
            </a:pPr>
            <a:r>
              <a:rPr lang="nl-NL" altLang="nl-NL" sz="1600" dirty="0"/>
              <a:t>Parasympathicomimetica</a:t>
            </a:r>
          </a:p>
          <a:p>
            <a:pPr marL="457200" indent="-339725">
              <a:buClr>
                <a:srgbClr val="7AB800"/>
              </a:buClr>
              <a:buFontTx/>
              <a:buAutoNum type="arabicPeriod"/>
            </a:pPr>
            <a:r>
              <a:rPr lang="nl-NL" altLang="nl-NL" sz="1600" dirty="0"/>
              <a:t>S</a:t>
            </a:r>
            <a:r>
              <a:rPr lang="nl-NL" altLang="nl-NL" sz="1600" dirty="0" smtClean="0"/>
              <a:t>ympathicomimetica</a:t>
            </a:r>
            <a:endParaRPr lang="nl-NL" altLang="nl-NL" sz="1600" dirty="0"/>
          </a:p>
          <a:p>
            <a:pPr marL="457200" indent="-339725">
              <a:buClr>
                <a:srgbClr val="7AB800"/>
              </a:buClr>
              <a:buFontTx/>
              <a:buAutoNum type="arabicPeriod"/>
            </a:pPr>
            <a:r>
              <a:rPr lang="nl-NL" altLang="nl-NL" sz="1600" dirty="0"/>
              <a:t>Koolzuuranhydraseremmers</a:t>
            </a:r>
          </a:p>
          <a:p>
            <a:pPr marL="457200" indent="-339725">
              <a:buClr>
                <a:srgbClr val="7AB800"/>
              </a:buClr>
              <a:buFontTx/>
              <a:buAutoNum type="arabicPeriod"/>
            </a:pPr>
            <a:r>
              <a:rPr lang="nl-NL" altLang="nl-NL" sz="1600" dirty="0" smtClean="0"/>
              <a:t>Prostaglandineagonisten</a:t>
            </a:r>
          </a:p>
          <a:p>
            <a:pPr marL="457200" indent="-339725">
              <a:buClr>
                <a:srgbClr val="7AB800"/>
              </a:buClr>
              <a:buFontTx/>
              <a:buAutoNum type="arabicPeriod"/>
            </a:pPr>
            <a:r>
              <a:rPr lang="nl-NL" altLang="nl-NL" sz="1600" dirty="0" smtClean="0"/>
              <a:t>Combinaties van bovenstaande</a:t>
            </a:r>
            <a:endParaRPr lang="nl-NL" altLang="nl-NL" sz="1600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E9C7-31AB-41DE-B79D-ACD072F1862A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4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4989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medicatie bij glaucoom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E9C7-31AB-41DE-B79D-ACD072F1862A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5</a:t>
            </a:fld>
            <a:endParaRPr lang="nl-NL" noProof="1"/>
          </a:p>
        </p:txBody>
      </p:sp>
      <p:graphicFrame>
        <p:nvGraphicFramePr>
          <p:cNvPr id="6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24910"/>
              </p:ext>
            </p:extLst>
          </p:nvPr>
        </p:nvGraphicFramePr>
        <p:xfrm>
          <a:off x="683568" y="2061915"/>
          <a:ext cx="8208912" cy="4190470"/>
        </p:xfrm>
        <a:graphic>
          <a:graphicData uri="http://schemas.openxmlformats.org/drawingml/2006/table">
            <a:tbl>
              <a:tblPr/>
              <a:tblGrid>
                <a:gridCol w="4248473"/>
                <a:gridCol w="3960439"/>
              </a:tblGrid>
              <a:tr h="8581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β-blokkers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Koolzuuranhydraseremmers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Microsoft Tai Le" panose="020B05020402040202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3279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Lokaal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Tai Le" panose="020B0502040204020203" pitchFamily="34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Tai Le" panose="020B0502040204020203" pitchFamily="34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B800"/>
                        </a:buClr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timolol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  (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timoptol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,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nyogel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,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timo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-COMOD)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Tai Le" panose="020B0502040204020203" pitchFamily="34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B800"/>
                        </a:buClr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betaxolol  (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betoptic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) (selectief)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Tai Le" panose="020B0502040204020203" pitchFamily="34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B800"/>
                        </a:buClr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carteolol  (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carteabak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Tai Le" panose="020B0502040204020203" pitchFamily="34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B800"/>
                        </a:buClr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levobunolol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  (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betagan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Tai Le" panose="020B0502040204020203" pitchFamily="34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Tai Le" panose="020B0502040204020203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Lokaal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Tai Le" panose="020B0502040204020203" pitchFamily="34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B800"/>
                        </a:buClr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brinzolamide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  (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azopt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Tai Le" panose="020B0502040204020203" pitchFamily="34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B800"/>
                        </a:buClr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dorzolamide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  (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trusopt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Tai Le" panose="020B0502040204020203" pitchFamily="34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Tai Le" panose="020B0502040204020203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5490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Tai Le" panose="020B0502040204020203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Systemisch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Tai Le" panose="020B0502040204020203" pitchFamily="34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B800"/>
                        </a:buClr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acetazolamide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 (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diamox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Tai Le" panose="020B0502040204020203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hthoek 6"/>
          <p:cNvSpPr/>
          <p:nvPr/>
        </p:nvSpPr>
        <p:spPr>
          <a:xfrm>
            <a:off x="810000" y="1269809"/>
            <a:ext cx="5527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+mj-lt"/>
                <a:ea typeface="MS PGothic" pitchFamily="34" charset="-128"/>
              </a:rPr>
              <a:t>Beïnvloeding</a:t>
            </a:r>
            <a:r>
              <a:rPr lang="en-US" sz="2000" dirty="0" smtClean="0">
                <a:latin typeface="+mj-lt"/>
                <a:ea typeface="MS PGothic" pitchFamily="34" charset="-128"/>
              </a:rPr>
              <a:t> van de </a:t>
            </a:r>
            <a:r>
              <a:rPr lang="en-US" sz="2000" dirty="0" err="1" smtClean="0">
                <a:latin typeface="+mj-lt"/>
                <a:ea typeface="MS PGothic" pitchFamily="34" charset="-128"/>
              </a:rPr>
              <a:t>aanmaak</a:t>
            </a:r>
            <a:r>
              <a:rPr lang="en-US" sz="2000" dirty="0" smtClean="0">
                <a:latin typeface="+mj-lt"/>
                <a:ea typeface="MS PGothic" pitchFamily="34" charset="-128"/>
              </a:rPr>
              <a:t> van </a:t>
            </a:r>
            <a:r>
              <a:rPr lang="en-US" sz="2000" dirty="0" err="1" smtClean="0">
                <a:latin typeface="+mj-lt"/>
                <a:ea typeface="MS PGothic" pitchFamily="34" charset="-128"/>
              </a:rPr>
              <a:t>kamerwater</a:t>
            </a:r>
            <a:endParaRPr lang="nl-N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46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medicatie bij glaucoom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E9C7-31AB-41DE-B79D-ACD072F1862A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6</a:t>
            </a:fld>
            <a:endParaRPr lang="nl-NL" noProof="1"/>
          </a:p>
        </p:txBody>
      </p:sp>
      <p:graphicFrame>
        <p:nvGraphicFramePr>
          <p:cNvPr id="6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328360"/>
              </p:ext>
            </p:extLst>
          </p:nvPr>
        </p:nvGraphicFramePr>
        <p:xfrm>
          <a:off x="611560" y="1861626"/>
          <a:ext cx="8208912" cy="3607295"/>
        </p:xfrm>
        <a:graphic>
          <a:graphicData uri="http://schemas.openxmlformats.org/drawingml/2006/table">
            <a:tbl>
              <a:tblPr/>
              <a:tblGrid>
                <a:gridCol w="4176464"/>
                <a:gridCol w="4032448"/>
              </a:tblGrid>
              <a:tr h="84729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Prostaglandine-analogen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Microsoft Uighur" panose="02000000000000000000" pitchFamily="2" charset="-7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Parasympathicomimetica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Microsoft Uighur" panose="02000000000000000000" pitchFamily="2" charset="-7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0001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Lokaal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, via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uveosclerale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afvloed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Uighur" panose="02000000000000000000" pitchFamily="2" charset="-78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Uighur" panose="02000000000000000000" pitchFamily="2" charset="-78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B800"/>
                        </a:buClr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  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bimatoprost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 (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lumigan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Uighur" panose="02000000000000000000" pitchFamily="2" charset="-78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B800"/>
                        </a:buClr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  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latanoprost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(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xalatan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Uighur" panose="02000000000000000000" pitchFamily="2" charset="-78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B800"/>
                        </a:buClr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  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tafluprost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 (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saflutan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Uighur" panose="02000000000000000000" pitchFamily="2" charset="-78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B800"/>
                        </a:buClr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  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travoprost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 (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travatan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)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Uighur" panose="02000000000000000000" pitchFamily="2" charset="-78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Uighur" panose="02000000000000000000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Lokaal, via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opentrekken kamerhoek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Uighur" panose="02000000000000000000" pitchFamily="2" charset="-78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B800"/>
                        </a:buClr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Pilocarpine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pilogel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Uighur" panose="02000000000000000000" pitchFamily="2" charset="-78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Uighur" panose="02000000000000000000" pitchFamily="2" charset="-78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Uighur" panose="02000000000000000000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hthoek 6"/>
          <p:cNvSpPr/>
          <p:nvPr/>
        </p:nvSpPr>
        <p:spPr>
          <a:xfrm>
            <a:off x="797197" y="1268760"/>
            <a:ext cx="4333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ea typeface="MS PGothic" pitchFamily="34" charset="-128"/>
              </a:rPr>
              <a:t>Beïnvloeding</a:t>
            </a:r>
            <a:r>
              <a:rPr lang="en-US" sz="2000" dirty="0">
                <a:ea typeface="MS PGothic" pitchFamily="34" charset="-128"/>
              </a:rPr>
              <a:t> </a:t>
            </a:r>
            <a:r>
              <a:rPr lang="en-US" sz="2000" dirty="0" err="1" smtClean="0">
                <a:ea typeface="MS PGothic" pitchFamily="34" charset="-128"/>
              </a:rPr>
              <a:t>afvoer</a:t>
            </a:r>
            <a:r>
              <a:rPr lang="en-US" sz="2000" dirty="0" smtClean="0">
                <a:ea typeface="MS PGothic" pitchFamily="34" charset="-128"/>
              </a:rPr>
              <a:t> van </a:t>
            </a:r>
            <a:r>
              <a:rPr lang="en-US" sz="2000" dirty="0" err="1" smtClean="0">
                <a:ea typeface="MS PGothic" pitchFamily="34" charset="-128"/>
              </a:rPr>
              <a:t>kamerwater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3614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medicatie bij glaucoom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E9C7-31AB-41DE-B79D-ACD072F1862A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7</a:t>
            </a:fld>
            <a:endParaRPr lang="nl-NL" noProof="1"/>
          </a:p>
        </p:txBody>
      </p:sp>
      <p:graphicFrame>
        <p:nvGraphicFramePr>
          <p:cNvPr id="6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530735"/>
              </p:ext>
            </p:extLst>
          </p:nvPr>
        </p:nvGraphicFramePr>
        <p:xfrm>
          <a:off x="810000" y="2132856"/>
          <a:ext cx="7578424" cy="3817898"/>
        </p:xfrm>
        <a:graphic>
          <a:graphicData uri="http://schemas.openxmlformats.org/drawingml/2006/table">
            <a:tbl>
              <a:tblPr/>
              <a:tblGrid>
                <a:gridCol w="3401960"/>
                <a:gridCol w="4176464"/>
              </a:tblGrid>
              <a:tr h="64797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cs typeface="Arial" charset="0"/>
                        </a:rPr>
                        <a:t>Sympathicomimetica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cs typeface="Arial" charset="0"/>
                        </a:rPr>
                        <a:t>Combinatie preparaten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23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Lokaal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B800"/>
                        </a:buClr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apraclonidine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(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iopidine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B800"/>
                        </a:buClr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brimonidine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alphagan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Lokaal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B800"/>
                        </a:buClr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bimatoprost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/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timolol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(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ganfort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B800"/>
                        </a:buClr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latanoprost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/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timolol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(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xalacom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B800"/>
                        </a:buClr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travoprost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/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timolol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(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duotrav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B800"/>
                        </a:buClr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brinzolamide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/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timolol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 (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azarga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)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B800"/>
                        </a:buClr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dorzolamide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/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timolol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 (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cosopt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)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B800"/>
                        </a:buClr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brimonidine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/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timolol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(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combigan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B8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Tai Le" panose="020B0502040204020203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B8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nieuw! 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B800"/>
                        </a:buClr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brinzolamide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/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brimonidine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 (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simbrinza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Tai Le" panose="020B0502040204020203" pitchFamily="34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Tai Le" panose="020B0502040204020203" pitchFamily="34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Microsoft Tai Le" panose="020B0502040204020203" pitchFamily="34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hthoek 6"/>
          <p:cNvSpPr/>
          <p:nvPr/>
        </p:nvSpPr>
        <p:spPr>
          <a:xfrm>
            <a:off x="810000" y="1315513"/>
            <a:ext cx="5690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ea typeface="MS PGothic" pitchFamily="34" charset="-128"/>
              </a:rPr>
              <a:t>Geneesmiddelen</a:t>
            </a:r>
            <a:r>
              <a:rPr lang="en-US" dirty="0">
                <a:ea typeface="MS PGothic" pitchFamily="34" charset="-128"/>
              </a:rPr>
              <a:t> met </a:t>
            </a:r>
            <a:r>
              <a:rPr lang="en-US" dirty="0" err="1">
                <a:ea typeface="MS PGothic" pitchFamily="34" charset="-128"/>
              </a:rPr>
              <a:t>dubbele</a:t>
            </a:r>
            <a:r>
              <a:rPr lang="en-US" dirty="0">
                <a:ea typeface="MS PGothic" pitchFamily="34" charset="-128"/>
              </a:rPr>
              <a:t> </a:t>
            </a:r>
            <a:r>
              <a:rPr lang="en-US" dirty="0" err="1" smtClean="0">
                <a:ea typeface="MS PGothic" pitchFamily="34" charset="-128"/>
              </a:rPr>
              <a:t>werking</a:t>
            </a:r>
            <a:r>
              <a:rPr lang="en-US" dirty="0" smtClean="0">
                <a:ea typeface="MS PGothic" pitchFamily="34" charset="-128"/>
              </a:rPr>
              <a:t> </a:t>
            </a:r>
            <a:r>
              <a:rPr lang="en-US" dirty="0" err="1" smtClean="0">
                <a:ea typeface="MS PGothic" pitchFamily="34" charset="-128"/>
              </a:rPr>
              <a:t>en</a:t>
            </a:r>
            <a:r>
              <a:rPr lang="en-US" dirty="0" smtClean="0">
                <a:ea typeface="MS PGothic" pitchFamily="34" charset="-128"/>
              </a:rPr>
              <a:t> </a:t>
            </a:r>
            <a:r>
              <a:rPr lang="en-US" dirty="0" err="1" smtClean="0">
                <a:ea typeface="MS PGothic" pitchFamily="34" charset="-128"/>
              </a:rPr>
              <a:t>combinaties</a:t>
            </a:r>
            <a:endParaRPr lang="en-US" dirty="0" smtClean="0">
              <a:ea typeface="MS PGothic" pitchFamily="34" charset="-128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41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medicatie bij glaucoom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E9C7-31AB-41DE-B79D-ACD072F1862A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8</a:t>
            </a:fld>
            <a:endParaRPr lang="nl-NL" noProof="1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12552" y="1905001"/>
            <a:ext cx="8588375" cy="4875212"/>
          </a:xfrm>
        </p:spPr>
        <p:txBody>
          <a:bodyPr rtlCol="0">
            <a:normAutofit/>
          </a:bodyPr>
          <a:lstStyle/>
          <a:p>
            <a:pPr>
              <a:buClr>
                <a:srgbClr val="7AB800"/>
              </a:buClr>
              <a:defRPr/>
            </a:pPr>
            <a:r>
              <a:rPr lang="nl-NL" sz="2000" dirty="0" smtClean="0"/>
              <a:t>Hoe vaak druppelen?</a:t>
            </a:r>
          </a:p>
          <a:p>
            <a:pPr lvl="1">
              <a:buClr>
                <a:srgbClr val="7AB800"/>
              </a:buClr>
              <a:defRPr/>
            </a:pPr>
            <a:r>
              <a:rPr lang="nl-NL" sz="1800" dirty="0" smtClean="0"/>
              <a:t>De meeste producten 2 </a:t>
            </a:r>
            <a:r>
              <a:rPr lang="nl-NL" sz="1800" dirty="0" err="1" smtClean="0"/>
              <a:t>x</a:t>
            </a:r>
            <a:r>
              <a:rPr lang="nl-NL" sz="1800" dirty="0" smtClean="0"/>
              <a:t> daags  </a:t>
            </a:r>
          </a:p>
          <a:p>
            <a:pPr lvl="1">
              <a:buClr>
                <a:srgbClr val="7AB800"/>
              </a:buClr>
              <a:defRPr/>
            </a:pPr>
            <a:r>
              <a:rPr lang="nl-NL" sz="1800" dirty="0" smtClean="0"/>
              <a:t>Sommige alleen ‘s ochtends </a:t>
            </a:r>
            <a:r>
              <a:rPr lang="nl-NL" sz="1800" dirty="0" smtClean="0">
                <a:sym typeface="Wingdings"/>
              </a:rPr>
              <a:t> </a:t>
            </a:r>
            <a:r>
              <a:rPr lang="nl-NL" sz="1800" dirty="0" smtClean="0">
                <a:sym typeface="Wingdings"/>
              </a:rPr>
              <a:t>Gebruiksvriendelijker (</a:t>
            </a:r>
            <a:r>
              <a:rPr lang="nl-NL" sz="1800" dirty="0" err="1" smtClean="0">
                <a:sym typeface="Wingdings"/>
              </a:rPr>
              <a:t>Timptol</a:t>
            </a:r>
            <a:r>
              <a:rPr lang="nl-NL" sz="1800" dirty="0" smtClean="0">
                <a:sym typeface="Wingdings"/>
              </a:rPr>
              <a:t> XE)</a:t>
            </a:r>
          </a:p>
          <a:p>
            <a:pPr lvl="1">
              <a:buClr>
                <a:srgbClr val="7AB800"/>
              </a:buClr>
              <a:defRPr/>
            </a:pPr>
            <a:r>
              <a:rPr lang="nl-NL" sz="1800" dirty="0" smtClean="0">
                <a:sym typeface="Wingdings"/>
              </a:rPr>
              <a:t>Niet voor de nacht </a:t>
            </a:r>
            <a:r>
              <a:rPr lang="nl-NL" sz="1800" dirty="0" err="1" smtClean="0">
                <a:sym typeface="Wingdings"/>
              </a:rPr>
              <a:t>ivm</a:t>
            </a:r>
            <a:r>
              <a:rPr lang="nl-NL" sz="1800" dirty="0" smtClean="0">
                <a:sym typeface="Wingdings"/>
              </a:rPr>
              <a:t> uitlokken nachtelijke hypotensie</a:t>
            </a:r>
            <a:endParaRPr lang="nl-NL" sz="1800" dirty="0" smtClean="0"/>
          </a:p>
          <a:p>
            <a:pPr>
              <a:buClr>
                <a:srgbClr val="7AB800"/>
              </a:buClr>
              <a:defRPr/>
            </a:pPr>
            <a:r>
              <a:rPr lang="nl-NL" sz="2000" dirty="0" smtClean="0"/>
              <a:t>Werking:</a:t>
            </a:r>
          </a:p>
          <a:p>
            <a:pPr lvl="1">
              <a:buClr>
                <a:srgbClr val="7AB800"/>
              </a:buClr>
              <a:defRPr/>
            </a:pPr>
            <a:r>
              <a:rPr lang="nl-NL" sz="1800" dirty="0" smtClean="0"/>
              <a:t>Afname oogdruk met 20-25%</a:t>
            </a:r>
          </a:p>
          <a:p>
            <a:pPr lvl="1">
              <a:buClr>
                <a:srgbClr val="7AB800"/>
              </a:buClr>
              <a:defRPr/>
            </a:pPr>
            <a:r>
              <a:rPr lang="nl-NL" sz="1800" dirty="0" smtClean="0"/>
              <a:t>Effect kan op termijn verminderen (gewenning</a:t>
            </a:r>
            <a:r>
              <a:rPr lang="nl-NL" sz="1800" dirty="0" smtClean="0"/>
              <a:t>) </a:t>
            </a:r>
            <a:endParaRPr lang="nl-NL" sz="1800" dirty="0" smtClean="0"/>
          </a:p>
          <a:p>
            <a:pPr>
              <a:buClr>
                <a:srgbClr val="7AB800"/>
              </a:buClr>
              <a:defRPr/>
            </a:pPr>
            <a:r>
              <a:rPr lang="nl-NL" sz="2000" dirty="0" smtClean="0"/>
              <a:t>Bijwerkingen:</a:t>
            </a:r>
          </a:p>
          <a:p>
            <a:pPr lvl="1">
              <a:buClr>
                <a:srgbClr val="7AB800"/>
              </a:buClr>
              <a:defRPr/>
            </a:pPr>
            <a:r>
              <a:rPr lang="nl-NL" sz="1800" dirty="0" smtClean="0"/>
              <a:t>Lokaal: verminderde traanproductie</a:t>
            </a:r>
          </a:p>
          <a:p>
            <a:pPr lvl="1">
              <a:buClr>
                <a:srgbClr val="7AB800"/>
              </a:buClr>
              <a:defRPr/>
            </a:pPr>
            <a:r>
              <a:rPr lang="nl-NL" sz="1800" dirty="0" err="1" smtClean="0"/>
              <a:t>Systemisch</a:t>
            </a:r>
            <a:r>
              <a:rPr lang="nl-NL" sz="1800" dirty="0" smtClean="0"/>
              <a:t>:</a:t>
            </a:r>
          </a:p>
          <a:p>
            <a:pPr lvl="2">
              <a:buClr>
                <a:srgbClr val="7AB800"/>
              </a:buClr>
              <a:defRPr/>
            </a:pPr>
            <a:r>
              <a:rPr lang="nl-NL" sz="1600" dirty="0" smtClean="0"/>
              <a:t>Selectieve </a:t>
            </a:r>
            <a:r>
              <a:rPr lang="nl-NL" sz="1600" dirty="0" err="1" smtClean="0"/>
              <a:t>β-blokkers</a:t>
            </a:r>
            <a:r>
              <a:rPr lang="nl-NL" sz="1600" dirty="0" smtClean="0"/>
              <a:t> (</a:t>
            </a:r>
            <a:r>
              <a:rPr lang="nl-NL" sz="1600" dirty="0" err="1" smtClean="0"/>
              <a:t>betaxolol</a:t>
            </a:r>
            <a:r>
              <a:rPr lang="nl-NL" sz="1600" dirty="0" smtClean="0"/>
              <a:t>) </a:t>
            </a:r>
            <a:r>
              <a:rPr lang="nl-NL" sz="1600" dirty="0" smtClean="0">
                <a:sym typeface="Wingdings"/>
              </a:rPr>
              <a:t> nauwelijks/geen</a:t>
            </a:r>
          </a:p>
          <a:p>
            <a:pPr lvl="2">
              <a:buClr>
                <a:srgbClr val="7AB800"/>
              </a:buClr>
              <a:defRPr/>
            </a:pPr>
            <a:r>
              <a:rPr lang="nl-NL" sz="1600" dirty="0" smtClean="0">
                <a:sym typeface="Wingdings"/>
              </a:rPr>
              <a:t>Niet-selectief  verergering Astma/COPD en hartfalen, </a:t>
            </a:r>
            <a:endParaRPr lang="nl-NL" sz="1600" dirty="0" smtClean="0">
              <a:sym typeface="Wingdings"/>
            </a:endParaRPr>
          </a:p>
          <a:p>
            <a:pPr marL="540000" lvl="2" indent="0">
              <a:buClr>
                <a:srgbClr val="7AB800"/>
              </a:buClr>
              <a:buNone/>
              <a:defRPr/>
            </a:pPr>
            <a:r>
              <a:rPr lang="nl-NL" sz="1600" dirty="0">
                <a:sym typeface="Wingdings"/>
              </a:rPr>
              <a:t> </a:t>
            </a:r>
            <a:r>
              <a:rPr lang="nl-NL" sz="1600" dirty="0" smtClean="0">
                <a:sym typeface="Wingdings"/>
              </a:rPr>
              <a:t>    </a:t>
            </a:r>
            <a:r>
              <a:rPr lang="nl-NL" sz="1600" dirty="0" smtClean="0">
                <a:sym typeface="Wingdings"/>
              </a:rPr>
              <a:t>bradycardie, moeheid en impotentie</a:t>
            </a:r>
            <a:endParaRPr lang="nl-NL" sz="1600" dirty="0" smtClean="0">
              <a:sym typeface="Wingding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nl-N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nl-N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539552" y="1218216"/>
            <a:ext cx="3996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u="sng" dirty="0" smtClean="0"/>
              <a:t>β-blokkers </a:t>
            </a:r>
            <a:r>
              <a:rPr lang="nl-NL" sz="2000" b="1" dirty="0" smtClean="0"/>
              <a:t>	</a:t>
            </a:r>
            <a:r>
              <a:rPr lang="nl-NL" sz="1400" dirty="0"/>
              <a:t>Productie kamerwater </a:t>
            </a:r>
            <a:r>
              <a:rPr lang="nl-NL" sz="1400" dirty="0" smtClean="0">
                <a:latin typeface="Wingdings"/>
                <a:ea typeface="Wingdings"/>
                <a:cs typeface="Wingdings"/>
              </a:rPr>
              <a:t></a:t>
            </a:r>
            <a:endParaRPr lang="nl-NL" sz="1400" b="1" u="sng" dirty="0"/>
          </a:p>
        </p:txBody>
      </p:sp>
      <p:sp>
        <p:nvSpPr>
          <p:cNvPr id="6" name="AutoShape 6" descr="structuurformule"/>
          <p:cNvSpPr>
            <a:spLocks noChangeAspect="1" noChangeArrowheads="1"/>
          </p:cNvSpPr>
          <p:nvPr/>
        </p:nvSpPr>
        <p:spPr bwMode="auto">
          <a:xfrm>
            <a:off x="7164288" y="3717031"/>
            <a:ext cx="1728192" cy="172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33" y="5279941"/>
            <a:ext cx="1711685" cy="1094682"/>
          </a:xfrm>
          <a:prstGeom prst="rect">
            <a:avLst/>
          </a:prstGeom>
          <a:ln>
            <a:noFill/>
          </a:ln>
        </p:spPr>
      </p:pic>
      <p:sp>
        <p:nvSpPr>
          <p:cNvPr id="10" name="Tekstvak 9"/>
          <p:cNvSpPr txBox="1"/>
          <p:nvPr/>
        </p:nvSpPr>
        <p:spPr>
          <a:xfrm>
            <a:off x="8161986" y="6232568"/>
            <a:ext cx="44563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100" dirty="0" err="1" smtClean="0">
                <a:solidFill>
                  <a:schemeClr val="bg1">
                    <a:lumMod val="75000"/>
                  </a:schemeClr>
                </a:solidFill>
              </a:rPr>
              <a:t>timolol</a:t>
            </a:r>
            <a:endParaRPr lang="nl-NL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medicatie bij glaucoom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E9C7-31AB-41DE-B79D-ACD072F1862A}" type="datetime1">
              <a:rPr lang="nl-NL" noProof="1" smtClean="0"/>
              <a:t>8-3-2017</a:t>
            </a:fld>
            <a:endParaRPr lang="nl-NL" noProof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9</a:t>
            </a:fld>
            <a:endParaRPr lang="nl-NL" noProof="1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549275" y="1760538"/>
            <a:ext cx="8167688" cy="462079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7AB800"/>
              </a:buClr>
            </a:pPr>
            <a:r>
              <a:rPr lang="nl-NL" sz="2000" dirty="0" smtClean="0"/>
              <a:t>Hoe vaak toedienen?</a:t>
            </a:r>
          </a:p>
          <a:p>
            <a:pPr lvl="1">
              <a:lnSpc>
                <a:spcPct val="80000"/>
              </a:lnSpc>
              <a:buClr>
                <a:srgbClr val="7AB800"/>
              </a:buClr>
            </a:pPr>
            <a:r>
              <a:rPr lang="nl-NL" sz="1800" dirty="0" err="1" smtClean="0"/>
              <a:t>Brinzolamide</a:t>
            </a:r>
            <a:r>
              <a:rPr lang="nl-NL" sz="1800" dirty="0" smtClean="0"/>
              <a:t> 2 x daags  </a:t>
            </a:r>
          </a:p>
          <a:p>
            <a:pPr lvl="1">
              <a:lnSpc>
                <a:spcPct val="80000"/>
              </a:lnSpc>
              <a:buClr>
                <a:srgbClr val="7AB800"/>
              </a:buClr>
            </a:pPr>
            <a:r>
              <a:rPr lang="nl-NL" sz="1800" dirty="0" err="1" smtClean="0"/>
              <a:t>Dorzolamide</a:t>
            </a:r>
            <a:r>
              <a:rPr lang="nl-NL" sz="1800" dirty="0" smtClean="0"/>
              <a:t> </a:t>
            </a:r>
            <a:r>
              <a:rPr lang="nl-NL" sz="1800" dirty="0" smtClean="0"/>
              <a:t> 3 </a:t>
            </a:r>
            <a:r>
              <a:rPr lang="nl-NL" sz="1800" dirty="0" smtClean="0"/>
              <a:t>x daags (maar in combinatie volstaat 2 </a:t>
            </a:r>
            <a:r>
              <a:rPr lang="nl-NL" sz="1800" dirty="0" err="1" smtClean="0"/>
              <a:t>dd</a:t>
            </a:r>
            <a:r>
              <a:rPr lang="nl-NL" sz="1800" dirty="0" smtClean="0"/>
              <a:t>)</a:t>
            </a:r>
          </a:p>
          <a:p>
            <a:pPr lvl="1">
              <a:lnSpc>
                <a:spcPct val="80000"/>
              </a:lnSpc>
              <a:buClr>
                <a:srgbClr val="7AB800"/>
              </a:buClr>
            </a:pPr>
            <a:r>
              <a:rPr lang="nl-NL" sz="1800" dirty="0" smtClean="0"/>
              <a:t>Acetazolamide 3 x daags tablet ORAAL </a:t>
            </a:r>
            <a:r>
              <a:rPr lang="nl-NL" sz="1800" dirty="0" smtClean="0"/>
              <a:t>innemen</a:t>
            </a:r>
          </a:p>
          <a:p>
            <a:pPr>
              <a:lnSpc>
                <a:spcPct val="80000"/>
              </a:lnSpc>
              <a:buClr>
                <a:srgbClr val="7AB800"/>
              </a:buClr>
            </a:pPr>
            <a:r>
              <a:rPr lang="nl-NL" sz="2000" dirty="0" smtClean="0"/>
              <a:t>Werking:</a:t>
            </a:r>
          </a:p>
          <a:p>
            <a:pPr lvl="1">
              <a:lnSpc>
                <a:spcPct val="80000"/>
              </a:lnSpc>
              <a:buClr>
                <a:srgbClr val="7AB800"/>
              </a:buClr>
            </a:pPr>
            <a:r>
              <a:rPr lang="nl-NL" sz="1800" dirty="0" smtClean="0"/>
              <a:t>Afname </a:t>
            </a:r>
            <a:r>
              <a:rPr lang="nl-NL" sz="1800" dirty="0" smtClean="0"/>
              <a:t>oogdruk met 20%</a:t>
            </a:r>
          </a:p>
          <a:p>
            <a:pPr>
              <a:lnSpc>
                <a:spcPct val="80000"/>
              </a:lnSpc>
              <a:buClr>
                <a:srgbClr val="7AB800"/>
              </a:buClr>
            </a:pPr>
            <a:r>
              <a:rPr lang="nl-NL" sz="2000" dirty="0" smtClean="0"/>
              <a:t>Bijwerkingen:</a:t>
            </a:r>
          </a:p>
          <a:p>
            <a:pPr lvl="1">
              <a:lnSpc>
                <a:spcPct val="80000"/>
              </a:lnSpc>
              <a:buClr>
                <a:srgbClr val="7AB800"/>
              </a:buClr>
            </a:pPr>
            <a:r>
              <a:rPr lang="nl-NL" sz="1800" dirty="0" smtClean="0"/>
              <a:t>Bittere </a:t>
            </a:r>
            <a:r>
              <a:rPr lang="nl-NL" sz="1800" dirty="0" smtClean="0"/>
              <a:t>smaak, wazig zien, hoofdpijn</a:t>
            </a:r>
          </a:p>
          <a:p>
            <a:pPr lvl="1">
              <a:lnSpc>
                <a:spcPct val="80000"/>
              </a:lnSpc>
              <a:buClr>
                <a:srgbClr val="7AB800"/>
              </a:buClr>
            </a:pPr>
            <a:r>
              <a:rPr lang="nl-NL" sz="1800" dirty="0" smtClean="0"/>
              <a:t>Lokaal: </a:t>
            </a:r>
          </a:p>
          <a:p>
            <a:pPr lvl="2">
              <a:lnSpc>
                <a:spcPct val="80000"/>
              </a:lnSpc>
              <a:buClr>
                <a:srgbClr val="7AB800"/>
              </a:buClr>
            </a:pPr>
            <a:r>
              <a:rPr lang="nl-NL" sz="1600" dirty="0" smtClean="0"/>
              <a:t>Irritatie of allergische reactie</a:t>
            </a:r>
            <a:endParaRPr lang="nl-NL" sz="1600" dirty="0" smtClean="0"/>
          </a:p>
          <a:p>
            <a:pPr lvl="1">
              <a:lnSpc>
                <a:spcPct val="80000"/>
              </a:lnSpc>
              <a:buClr>
                <a:srgbClr val="7AB800"/>
              </a:buClr>
            </a:pPr>
            <a:r>
              <a:rPr lang="nl-NL" sz="1800" dirty="0" smtClean="0"/>
              <a:t>Systemisch alleen bij acetazolamide:</a:t>
            </a:r>
          </a:p>
          <a:p>
            <a:pPr lvl="2">
              <a:lnSpc>
                <a:spcPct val="80000"/>
              </a:lnSpc>
              <a:buClr>
                <a:srgbClr val="7AB800"/>
              </a:buClr>
            </a:pPr>
            <a:r>
              <a:rPr lang="nl-NL" sz="1600" dirty="0" smtClean="0"/>
              <a:t>Moeheid, verwardheid, depressie, </a:t>
            </a:r>
            <a:r>
              <a:rPr lang="nl-NL" sz="1600" dirty="0" smtClean="0"/>
              <a:t>maagdarm </a:t>
            </a:r>
            <a:r>
              <a:rPr lang="nl-NL" sz="1600" dirty="0" smtClean="0"/>
              <a:t>stoornissen</a:t>
            </a:r>
          </a:p>
          <a:p>
            <a:pPr lvl="2">
              <a:lnSpc>
                <a:spcPct val="80000"/>
              </a:lnSpc>
              <a:buClr>
                <a:srgbClr val="7AB800"/>
              </a:buClr>
            </a:pPr>
            <a:r>
              <a:rPr lang="nl-NL" sz="1600" dirty="0" smtClean="0">
                <a:sym typeface="Wingdings" pitchFamily="2" charset="2"/>
              </a:rPr>
              <a:t>Inductie metabole acidose</a:t>
            </a:r>
            <a:endParaRPr lang="nl-NL" sz="1600" dirty="0" smtClean="0">
              <a:sym typeface="Wingdings" pitchFamily="2" charset="2"/>
            </a:endParaRPr>
          </a:p>
          <a:p>
            <a:pPr lvl="2">
              <a:lnSpc>
                <a:spcPct val="80000"/>
              </a:lnSpc>
              <a:buClr>
                <a:srgbClr val="7AB800"/>
              </a:buClr>
            </a:pPr>
            <a:r>
              <a:rPr lang="nl-NL" sz="1600" dirty="0" smtClean="0">
                <a:sym typeface="Wingdings" pitchFamily="2" charset="2"/>
              </a:rPr>
              <a:t>Hypo-</a:t>
            </a:r>
            <a:r>
              <a:rPr lang="nl-NL" sz="1600" dirty="0" err="1" smtClean="0">
                <a:sym typeface="Wingdings" pitchFamily="2" charset="2"/>
              </a:rPr>
              <a:t>kaliemie</a:t>
            </a:r>
            <a:r>
              <a:rPr lang="nl-NL" sz="1600" dirty="0" smtClean="0">
                <a:sym typeface="Wingdings" pitchFamily="2" charset="2"/>
              </a:rPr>
              <a:t> (verlaagde </a:t>
            </a:r>
            <a:r>
              <a:rPr lang="nl-NL" sz="1600" dirty="0" err="1">
                <a:sym typeface="Wingdings" pitchFamily="2" charset="2"/>
              </a:rPr>
              <a:t>k</a:t>
            </a:r>
            <a:r>
              <a:rPr lang="nl-NL" sz="1600" dirty="0" err="1" smtClean="0">
                <a:sym typeface="Wingdings" pitchFamily="2" charset="2"/>
              </a:rPr>
              <a:t>alium-spiegel</a:t>
            </a:r>
            <a:r>
              <a:rPr lang="nl-NL" sz="1600" dirty="0" smtClean="0">
                <a:sym typeface="Wingdings" pitchFamily="2" charset="2"/>
              </a:rPr>
              <a:t>) door </a:t>
            </a:r>
            <a:r>
              <a:rPr lang="nl-NL" sz="1600" dirty="0" smtClean="0">
                <a:sym typeface="Wingdings" pitchFamily="2" charset="2"/>
              </a:rPr>
              <a:t>vochtverlies</a:t>
            </a:r>
          </a:p>
        </p:txBody>
      </p:sp>
      <p:sp>
        <p:nvSpPr>
          <p:cNvPr id="7" name="Rechthoek 6"/>
          <p:cNvSpPr/>
          <p:nvPr/>
        </p:nvSpPr>
        <p:spPr>
          <a:xfrm>
            <a:off x="549275" y="1218216"/>
            <a:ext cx="67665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u="sng" dirty="0" err="1" smtClean="0"/>
              <a:t>Koolzuuranhydrase</a:t>
            </a:r>
            <a:r>
              <a:rPr lang="nl-NL" sz="2000" b="1" u="sng" dirty="0" smtClean="0"/>
              <a:t>-remmers </a:t>
            </a:r>
            <a:r>
              <a:rPr lang="nl-NL" sz="2000" b="1" dirty="0" smtClean="0"/>
              <a:t>	</a:t>
            </a:r>
            <a:r>
              <a:rPr lang="nl-NL" sz="1400" dirty="0"/>
              <a:t>Productie kamerwater </a:t>
            </a:r>
            <a:r>
              <a:rPr lang="nl-NL" sz="1400" dirty="0">
                <a:latin typeface="Wingdings"/>
                <a:ea typeface="Wingdings"/>
                <a:cs typeface="Wingdings"/>
              </a:rPr>
              <a:t></a:t>
            </a:r>
            <a:endParaRPr lang="nl-NL" sz="1400" dirty="0"/>
          </a:p>
          <a:p>
            <a:endParaRPr lang="nl-NL" sz="2000" b="1" u="sng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25" y="5517232"/>
            <a:ext cx="1712949" cy="1092849"/>
          </a:xfrm>
          <a:prstGeom prst="rect">
            <a:avLst/>
          </a:prstGeom>
          <a:ln>
            <a:noFill/>
          </a:ln>
        </p:spPr>
      </p:pic>
      <p:sp>
        <p:nvSpPr>
          <p:cNvPr id="8" name="Tekstvak 7"/>
          <p:cNvSpPr txBox="1"/>
          <p:nvPr/>
        </p:nvSpPr>
        <p:spPr>
          <a:xfrm>
            <a:off x="8215461" y="6241789"/>
            <a:ext cx="78066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100" dirty="0" err="1" smtClean="0">
                <a:solidFill>
                  <a:schemeClr val="bg1">
                    <a:lumMod val="75000"/>
                  </a:schemeClr>
                </a:solidFill>
              </a:rPr>
              <a:t>dorzolamide</a:t>
            </a:r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63853"/>
      </p:ext>
    </p:extLst>
  </p:cSld>
  <p:clrMapOvr>
    <a:masterClrMapping/>
  </p:clrMapOvr>
</p:sld>
</file>

<file path=ppt/theme/theme1.xml><?xml version="1.0" encoding="utf-8"?>
<a:theme xmlns:a="http://schemas.openxmlformats.org/drawingml/2006/main" name="Tergooi">
  <a:themeElements>
    <a:clrScheme name="Kleuren Tergooi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AB800"/>
      </a:accent1>
      <a:accent2>
        <a:srgbClr val="CF2F44"/>
      </a:accent2>
      <a:accent3>
        <a:srgbClr val="E8E8E8"/>
      </a:accent3>
      <a:accent4>
        <a:srgbClr val="7AB800"/>
      </a:accent4>
      <a:accent5>
        <a:srgbClr val="CF2F44"/>
      </a:accent5>
      <a:accent6>
        <a:srgbClr val="E8E8E8"/>
      </a:accent6>
      <a:hlink>
        <a:srgbClr val="000000"/>
      </a:hlink>
      <a:folHlink>
        <a:srgbClr val="000000"/>
      </a:folHlink>
    </a:clrScheme>
    <a:fontScheme name="Lettertypen Tergooi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 Tergooi.potx" id="{7410FBB1-E53A-41E2-A627-1BE8F50684ED}" vid="{872FEA37-0603-405B-AE49-B06930E094C5}"/>
    </a:ext>
  </a:extLst>
</a:theme>
</file>

<file path=ppt/theme/theme2.xml><?xml version="1.0" encoding="utf-8"?>
<a:theme xmlns:a="http://schemas.openxmlformats.org/drawingml/2006/main" name="Office-thema">
  <a:themeElements>
    <a:clrScheme name="Kleuren Tergooi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AB800"/>
      </a:accent1>
      <a:accent2>
        <a:srgbClr val="CF2F44"/>
      </a:accent2>
      <a:accent3>
        <a:srgbClr val="E8E8E8"/>
      </a:accent3>
      <a:accent4>
        <a:srgbClr val="7AB800"/>
      </a:accent4>
      <a:accent5>
        <a:srgbClr val="CF2F44"/>
      </a:accent5>
      <a:accent6>
        <a:srgbClr val="E8E8E8"/>
      </a:accent6>
      <a:hlink>
        <a:srgbClr val="000000"/>
      </a:hlink>
      <a:folHlink>
        <a:srgbClr val="000000"/>
      </a:folHlink>
    </a:clrScheme>
    <a:fontScheme name="Lettertypen Tergooi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leuren Tergooi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AB800"/>
      </a:accent1>
      <a:accent2>
        <a:srgbClr val="CF2F44"/>
      </a:accent2>
      <a:accent3>
        <a:srgbClr val="E8E8E8"/>
      </a:accent3>
      <a:accent4>
        <a:srgbClr val="7AB800"/>
      </a:accent4>
      <a:accent5>
        <a:srgbClr val="CF2F44"/>
      </a:accent5>
      <a:accent6>
        <a:srgbClr val="E8E8E8"/>
      </a:accent6>
      <a:hlink>
        <a:srgbClr val="000000"/>
      </a:hlink>
      <a:folHlink>
        <a:srgbClr val="000000"/>
      </a:folHlink>
    </a:clrScheme>
    <a:fontScheme name="Lettertypen Tergooi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Sjabloon (nieuw juli 2016)</Template>
  <TotalTime>684</TotalTime>
  <Words>916</Words>
  <Application>Microsoft Office PowerPoint</Application>
  <PresentationFormat>Diavoorstelling (4:3)</PresentationFormat>
  <Paragraphs>295</Paragraphs>
  <Slides>21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32" baseType="lpstr">
      <vt:lpstr>MS PGothic</vt:lpstr>
      <vt:lpstr>Arial</vt:lpstr>
      <vt:lpstr>Georgia</vt:lpstr>
      <vt:lpstr>inherit</vt:lpstr>
      <vt:lpstr>Microsoft Tai Le</vt:lpstr>
      <vt:lpstr>Microsoft Uighur</vt:lpstr>
      <vt:lpstr>News Gothic MT</vt:lpstr>
      <vt:lpstr>Open Sans</vt:lpstr>
      <vt:lpstr>Symbol</vt:lpstr>
      <vt:lpstr>Wingdings</vt:lpstr>
      <vt:lpstr>Tergooi</vt:lpstr>
      <vt:lpstr>  Glaucoom en medicatie</vt:lpstr>
      <vt:lpstr>medicatie bij glaucoom</vt:lpstr>
      <vt:lpstr>medicatie bij glaucoom</vt:lpstr>
      <vt:lpstr>medicatie bij glaucoom</vt:lpstr>
      <vt:lpstr>medicatie bij glaucoom</vt:lpstr>
      <vt:lpstr>medicatie bij glaucoom</vt:lpstr>
      <vt:lpstr>medicatie bij glaucoom</vt:lpstr>
      <vt:lpstr>medicatie bij glaucoom</vt:lpstr>
      <vt:lpstr>medicatie bij glaucoom</vt:lpstr>
      <vt:lpstr>medicatie bij glaucoom</vt:lpstr>
      <vt:lpstr>medicatie bij glaucoom</vt:lpstr>
      <vt:lpstr>medicatie bij glaucoom</vt:lpstr>
      <vt:lpstr>Welk product heeft voorkeur</vt:lpstr>
      <vt:lpstr>Let op:</vt:lpstr>
      <vt:lpstr>Conservering</vt:lpstr>
      <vt:lpstr>Wel en niet geconserveerd</vt:lpstr>
      <vt:lpstr>Problemen door conservans</vt:lpstr>
      <vt:lpstr>Wel of geen conservans?</vt:lpstr>
      <vt:lpstr>En bij glaucoom ?</vt:lpstr>
      <vt:lpstr>PowerPoint-presentatie</vt:lpstr>
      <vt:lpstr>PowerPoint-presentatie</vt:lpstr>
    </vt:vector>
  </TitlesOfParts>
  <Manager/>
  <Company>Tergooi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Glaucoom en medicatie</dc:title>
  <dc:subject/>
  <dc:creator>Emiel Schepers</dc:creator>
  <cp:keywords/>
  <dc:description>sjabloonversie: 1.1 - 6 juli 2016_x000d_
ontwerp: Total Public_x000d_
sjablonen: www.JoulesUnlimited.nl</dc:description>
  <cp:lastModifiedBy>Emiel Schepers</cp:lastModifiedBy>
  <cp:revision>45</cp:revision>
  <dcterms:created xsi:type="dcterms:W3CDTF">2017-03-06T10:28:18Z</dcterms:created>
  <dcterms:modified xsi:type="dcterms:W3CDTF">2017-03-08T14:43:10Z</dcterms:modified>
  <cp:category/>
</cp:coreProperties>
</file>